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73" r:id="rId3"/>
    <p:sldMasterId id="2147483685" r:id="rId4"/>
  </p:sldMasterIdLst>
  <p:notesMasterIdLst>
    <p:notesMasterId r:id="rId26"/>
  </p:notesMasterIdLst>
  <p:handoutMasterIdLst>
    <p:handoutMasterId r:id="rId27"/>
  </p:handoutMasterIdLst>
  <p:sldIdLst>
    <p:sldId id="324" r:id="rId5"/>
    <p:sldId id="326" r:id="rId6"/>
    <p:sldId id="323" r:id="rId7"/>
    <p:sldId id="325" r:id="rId8"/>
    <p:sldId id="327" r:id="rId9"/>
    <p:sldId id="267" r:id="rId10"/>
    <p:sldId id="328" r:id="rId11"/>
    <p:sldId id="329" r:id="rId12"/>
    <p:sldId id="336" r:id="rId13"/>
    <p:sldId id="337" r:id="rId14"/>
    <p:sldId id="338" r:id="rId15"/>
    <p:sldId id="339" r:id="rId16"/>
    <p:sldId id="340" r:id="rId17"/>
    <p:sldId id="341" r:id="rId18"/>
    <p:sldId id="322" r:id="rId19"/>
    <p:sldId id="335" r:id="rId20"/>
    <p:sldId id="334" r:id="rId21"/>
    <p:sldId id="333" r:id="rId22"/>
    <p:sldId id="330" r:id="rId23"/>
    <p:sldId id="331" r:id="rId24"/>
    <p:sldId id="332" r:id="rId25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00CC"/>
    <a:srgbClr val="FF6600"/>
    <a:srgbClr val="FFFF00"/>
    <a:srgbClr val="33CC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4" autoAdjust="0"/>
  </p:normalViewPr>
  <p:slideViewPr>
    <p:cSldViewPr>
      <p:cViewPr>
        <p:scale>
          <a:sx n="88" d="100"/>
          <a:sy n="88" d="100"/>
        </p:scale>
        <p:origin x="-830" y="2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886"/>
    </p:cViewPr>
  </p:sorterViewPr>
  <p:notesViewPr>
    <p:cSldViewPr>
      <p:cViewPr varScale="1">
        <p:scale>
          <a:sx n="82" d="100"/>
          <a:sy n="82" d="100"/>
        </p:scale>
        <p:origin x="-3954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1EEBC7-0D01-4062-8BDA-B8F984901731}" type="doc">
      <dgm:prSet loTypeId="urn:microsoft.com/office/officeart/2011/layout/HexagonRadial" loCatId="cycle" qsTypeId="urn:microsoft.com/office/officeart/2005/8/quickstyle/3d5" qsCatId="3D" csTypeId="urn:microsoft.com/office/officeart/2005/8/colors/accent2_1" csCatId="accent2" phldr="1"/>
      <dgm:spPr/>
      <dgm:t>
        <a:bodyPr/>
        <a:lstStyle/>
        <a:p>
          <a:endParaRPr lang="de-DE"/>
        </a:p>
      </dgm:t>
    </dgm:pt>
    <dgm:pt modelId="{A44D4632-928A-4A7F-AB53-827F8F463524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FFFF00">
            <a:alpha val="28000"/>
          </a:srgbClr>
        </a:solidFill>
        <a:ln>
          <a:solidFill>
            <a:schemeClr val="accent3">
              <a:lumMod val="50000"/>
              <a:alpha val="59000"/>
            </a:schemeClr>
          </a:solidFill>
        </a:ln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Fach-hochschul-reife</a:t>
          </a:r>
          <a:endParaRPr lang="de-DE" dirty="0">
            <a:solidFill>
              <a:schemeClr val="tx1"/>
            </a:solidFill>
          </a:endParaRPr>
        </a:p>
      </dgm:t>
    </dgm:pt>
    <dgm:pt modelId="{3C941A4B-3CF3-4626-A635-1C1CE6C78D8F}" type="parTrans" cxnId="{C7D20066-CB39-4A20-8A85-A633FBBB2321}">
      <dgm:prSet/>
      <dgm:spPr/>
      <dgm:t>
        <a:bodyPr/>
        <a:lstStyle/>
        <a:p>
          <a:endParaRPr lang="de-DE"/>
        </a:p>
      </dgm:t>
    </dgm:pt>
    <dgm:pt modelId="{5351F6C4-320D-441E-83FB-CC403BE96633}" type="sibTrans" cxnId="{C7D20066-CB39-4A20-8A85-A633FBBB2321}">
      <dgm:prSet/>
      <dgm:spPr/>
      <dgm:t>
        <a:bodyPr/>
        <a:lstStyle/>
        <a:p>
          <a:endParaRPr lang="de-DE"/>
        </a:p>
      </dgm:t>
    </dgm:pt>
    <dgm:pt modelId="{1E829DA9-35C9-41B2-9B81-9E9D68F4537D}">
      <dgm:prSet phldrT="[Text]"/>
      <dgm:spPr/>
      <dgm:t>
        <a:bodyPr/>
        <a:lstStyle/>
        <a:p>
          <a:endParaRPr lang="de-DE" dirty="0"/>
        </a:p>
      </dgm:t>
    </dgm:pt>
    <dgm:pt modelId="{9447F490-C8A1-4B29-B728-22FDD3BE58C4}" type="parTrans" cxnId="{1B97B18F-6CD1-40CA-949C-56D0AFDCD4F8}">
      <dgm:prSet/>
      <dgm:spPr/>
      <dgm:t>
        <a:bodyPr/>
        <a:lstStyle/>
        <a:p>
          <a:endParaRPr lang="de-DE"/>
        </a:p>
      </dgm:t>
    </dgm:pt>
    <dgm:pt modelId="{4458526E-7CD3-4A23-AD55-4101542D0828}" type="sibTrans" cxnId="{1B97B18F-6CD1-40CA-949C-56D0AFDCD4F8}">
      <dgm:prSet/>
      <dgm:spPr/>
      <dgm:t>
        <a:bodyPr/>
        <a:lstStyle/>
        <a:p>
          <a:endParaRPr lang="de-DE"/>
        </a:p>
      </dgm:t>
    </dgm:pt>
    <dgm:pt modelId="{BBBE6D0A-8A40-44C9-A522-5580F09BCC7F}">
      <dgm:prSet phldrT="[Text]"/>
      <dgm:spPr/>
      <dgm:t>
        <a:bodyPr/>
        <a:lstStyle/>
        <a:p>
          <a:endParaRPr lang="de-DE" dirty="0"/>
        </a:p>
      </dgm:t>
    </dgm:pt>
    <dgm:pt modelId="{8C3C3EA7-A71E-4E01-82F1-9CCCB6A27F67}" type="parTrans" cxnId="{328DE5D1-C1DE-4010-8E02-FCAF6AB010C4}">
      <dgm:prSet/>
      <dgm:spPr/>
      <dgm:t>
        <a:bodyPr/>
        <a:lstStyle/>
        <a:p>
          <a:endParaRPr lang="de-DE"/>
        </a:p>
      </dgm:t>
    </dgm:pt>
    <dgm:pt modelId="{B89A0148-C76A-4F81-9133-2D0A38A86116}" type="sibTrans" cxnId="{328DE5D1-C1DE-4010-8E02-FCAF6AB010C4}">
      <dgm:prSet/>
      <dgm:spPr/>
      <dgm:t>
        <a:bodyPr/>
        <a:lstStyle/>
        <a:p>
          <a:endParaRPr lang="de-DE"/>
        </a:p>
      </dgm:t>
    </dgm:pt>
    <dgm:pt modelId="{1F1B4116-3420-48F7-9175-8F65767F3FDC}">
      <dgm:prSet phldrT="[Text]"/>
      <dgm:spPr/>
      <dgm:t>
        <a:bodyPr/>
        <a:lstStyle/>
        <a:p>
          <a:endParaRPr lang="de-DE" dirty="0"/>
        </a:p>
      </dgm:t>
    </dgm:pt>
    <dgm:pt modelId="{786C7233-AA82-4EAA-86B2-3416BAF50069}" type="sibTrans" cxnId="{D24EF4EC-4941-4951-BDED-F49F89368CBE}">
      <dgm:prSet/>
      <dgm:spPr/>
      <dgm:t>
        <a:bodyPr/>
        <a:lstStyle/>
        <a:p>
          <a:endParaRPr lang="de-DE"/>
        </a:p>
      </dgm:t>
    </dgm:pt>
    <dgm:pt modelId="{29C3E1BB-9382-429B-B34F-EFCC897F2AC3}" type="parTrans" cxnId="{D24EF4EC-4941-4951-BDED-F49F89368CBE}">
      <dgm:prSet/>
      <dgm:spPr/>
      <dgm:t>
        <a:bodyPr/>
        <a:lstStyle/>
        <a:p>
          <a:endParaRPr lang="de-DE"/>
        </a:p>
      </dgm:t>
    </dgm:pt>
    <dgm:pt modelId="{F7009729-DA76-4218-A238-8CEAE378DB31}">
      <dgm:prSet/>
      <dgm:spPr/>
      <dgm:t>
        <a:bodyPr/>
        <a:lstStyle/>
        <a:p>
          <a:endParaRPr lang="de-DE"/>
        </a:p>
      </dgm:t>
    </dgm:pt>
    <dgm:pt modelId="{748BA5F8-92AA-4476-B2F2-975D921CED4F}" type="parTrans" cxnId="{7219B512-3634-4D35-BA90-2D0AB4314D49}">
      <dgm:prSet/>
      <dgm:spPr/>
      <dgm:t>
        <a:bodyPr/>
        <a:lstStyle/>
        <a:p>
          <a:endParaRPr lang="de-DE"/>
        </a:p>
      </dgm:t>
    </dgm:pt>
    <dgm:pt modelId="{E3C5A721-12E6-456D-89B8-131B7FF65676}" type="sibTrans" cxnId="{7219B512-3634-4D35-BA90-2D0AB4314D49}">
      <dgm:prSet/>
      <dgm:spPr/>
      <dgm:t>
        <a:bodyPr/>
        <a:lstStyle/>
        <a:p>
          <a:endParaRPr lang="de-DE"/>
        </a:p>
      </dgm:t>
    </dgm:pt>
    <dgm:pt modelId="{4E80E031-7A52-49BA-ACAD-608ACB9BC412}" type="pres">
      <dgm:prSet presAssocID="{BE1EEBC7-0D01-4062-8BDA-B8F98490173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A762EF6E-F6B3-41AF-B9FE-EBD6436195CE}" type="pres">
      <dgm:prSet presAssocID="{A44D4632-928A-4A7F-AB53-827F8F463524}" presName="Parent" presStyleLbl="node0" presStyleIdx="0" presStyleCnt="1" custLinFactNeighborX="-7181" custLinFactNeighborY="1370">
        <dgm:presLayoutVars>
          <dgm:chMax val="6"/>
          <dgm:chPref val="6"/>
        </dgm:presLayoutVars>
      </dgm:prSet>
      <dgm:spPr/>
      <dgm:t>
        <a:bodyPr/>
        <a:lstStyle/>
        <a:p>
          <a:endParaRPr lang="de-DE"/>
        </a:p>
      </dgm:t>
    </dgm:pt>
  </dgm:ptLst>
  <dgm:cxnLst>
    <dgm:cxn modelId="{C7D20066-CB39-4A20-8A85-A633FBBB2321}" srcId="{BE1EEBC7-0D01-4062-8BDA-B8F984901731}" destId="{A44D4632-928A-4A7F-AB53-827F8F463524}" srcOrd="0" destOrd="0" parTransId="{3C941A4B-3CF3-4626-A635-1C1CE6C78D8F}" sibTransId="{5351F6C4-320D-441E-83FB-CC403BE96633}"/>
    <dgm:cxn modelId="{DDA699C1-269E-4316-A0DC-4BE9609847E3}" type="presOf" srcId="{A44D4632-928A-4A7F-AB53-827F8F463524}" destId="{A762EF6E-F6B3-41AF-B9FE-EBD6436195CE}" srcOrd="0" destOrd="0" presId="urn:microsoft.com/office/officeart/2011/layout/HexagonRadial"/>
    <dgm:cxn modelId="{328DE5D1-C1DE-4010-8E02-FCAF6AB010C4}" srcId="{BE1EEBC7-0D01-4062-8BDA-B8F984901731}" destId="{BBBE6D0A-8A40-44C9-A522-5580F09BCC7F}" srcOrd="2" destOrd="0" parTransId="{8C3C3EA7-A71E-4E01-82F1-9CCCB6A27F67}" sibTransId="{B89A0148-C76A-4F81-9133-2D0A38A86116}"/>
    <dgm:cxn modelId="{7219B512-3634-4D35-BA90-2D0AB4314D49}" srcId="{BE1EEBC7-0D01-4062-8BDA-B8F984901731}" destId="{F7009729-DA76-4218-A238-8CEAE378DB31}" srcOrd="4" destOrd="0" parTransId="{748BA5F8-92AA-4476-B2F2-975D921CED4F}" sibTransId="{E3C5A721-12E6-456D-89B8-131B7FF65676}"/>
    <dgm:cxn modelId="{D24EF4EC-4941-4951-BDED-F49F89368CBE}" srcId="{BE1EEBC7-0D01-4062-8BDA-B8F984901731}" destId="{1F1B4116-3420-48F7-9175-8F65767F3FDC}" srcOrd="3" destOrd="0" parTransId="{29C3E1BB-9382-429B-B34F-EFCC897F2AC3}" sibTransId="{786C7233-AA82-4EAA-86B2-3416BAF50069}"/>
    <dgm:cxn modelId="{1B97B18F-6CD1-40CA-949C-56D0AFDCD4F8}" srcId="{BE1EEBC7-0D01-4062-8BDA-B8F984901731}" destId="{1E829DA9-35C9-41B2-9B81-9E9D68F4537D}" srcOrd="1" destOrd="0" parTransId="{9447F490-C8A1-4B29-B728-22FDD3BE58C4}" sibTransId="{4458526E-7CD3-4A23-AD55-4101542D0828}"/>
    <dgm:cxn modelId="{C95A4179-9F33-4913-B80E-9104F3DBE40A}" type="presOf" srcId="{BE1EEBC7-0D01-4062-8BDA-B8F984901731}" destId="{4E80E031-7A52-49BA-ACAD-608ACB9BC412}" srcOrd="0" destOrd="0" presId="urn:microsoft.com/office/officeart/2011/layout/HexagonRadial"/>
    <dgm:cxn modelId="{AF0548E1-297D-4CA5-97FE-C1D40FD445F8}" type="presParOf" srcId="{4E80E031-7A52-49BA-ACAD-608ACB9BC412}" destId="{A762EF6E-F6B3-41AF-B9FE-EBD6436195CE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0A5F65-590D-43CB-AF4F-440DFA9ED4E3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de-DE"/>
        </a:p>
      </dgm:t>
    </dgm:pt>
    <dgm:pt modelId="{4CE42D3B-68BD-46F7-B9E1-48A41F822C39}">
      <dgm:prSet phldrT="[Text]" custT="1"/>
      <dgm:spPr>
        <a:xfrm rot="16200000">
          <a:off x="-745860" y="1725225"/>
          <a:ext cx="3939946" cy="1163780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de-DE" sz="6000" b="1" dirty="0">
              <a:solidFill>
                <a:srgbClr val="C00000"/>
              </a:solidFill>
              <a:latin typeface="Arial"/>
              <a:ea typeface="+mn-ea"/>
              <a:cs typeface="Arial"/>
            </a:rPr>
            <a:t>Fachhoch-schulreife</a:t>
          </a:r>
        </a:p>
      </dgm:t>
    </dgm:pt>
    <dgm:pt modelId="{F0BFAEAA-5630-41B5-9E42-83D7A276768E}" type="parTrans" cxnId="{8BFD630B-1E38-40F6-8C32-A6C51266151B}">
      <dgm:prSet/>
      <dgm:spPr/>
      <dgm:t>
        <a:bodyPr/>
        <a:lstStyle/>
        <a:p>
          <a:endParaRPr lang="de-DE"/>
        </a:p>
      </dgm:t>
    </dgm:pt>
    <dgm:pt modelId="{F1726A2D-1F84-4AED-9DEB-C31BB88994EB}" type="sibTrans" cxnId="{8BFD630B-1E38-40F6-8C32-A6C51266151B}">
      <dgm:prSet/>
      <dgm:spPr/>
      <dgm:t>
        <a:bodyPr/>
        <a:lstStyle/>
        <a:p>
          <a:endParaRPr lang="de-DE"/>
        </a:p>
      </dgm:t>
    </dgm:pt>
    <dgm:pt modelId="{9DE98A93-2F8B-494E-9A30-D109D3422B63}">
      <dgm:prSet phldrT="[Text]" custT="1"/>
      <dgm:spPr>
        <a:xfrm>
          <a:off x="2262057" y="873255"/>
          <a:ext cx="2280272" cy="695205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de-DE" sz="2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Besonderheiten</a:t>
          </a:r>
        </a:p>
      </dgm:t>
    </dgm:pt>
    <dgm:pt modelId="{5E2F003C-D76E-4D7C-B196-C3B6B9CC9024}" type="parTrans" cxnId="{CA887428-8B7E-4476-94F4-9A90F3D1AF14}">
      <dgm:prSet/>
      <dgm:spPr>
        <a:xfrm>
          <a:off x="1806002" y="1220857"/>
          <a:ext cx="456054" cy="1086257"/>
        </a:xfrm>
        <a:custGeom>
          <a:avLst/>
          <a:gdLst/>
          <a:ahLst/>
          <a:cxnLst/>
          <a:rect l="0" t="0" r="0" b="0"/>
          <a:pathLst>
            <a:path>
              <a:moveTo>
                <a:pt x="0" y="1086257"/>
              </a:moveTo>
              <a:lnTo>
                <a:pt x="228027" y="1086257"/>
              </a:lnTo>
              <a:lnTo>
                <a:pt x="228027" y="0"/>
              </a:lnTo>
              <a:lnTo>
                <a:pt x="456054" y="0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e-DE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Arial"/>
          </a:endParaRPr>
        </a:p>
      </dgm:t>
    </dgm:pt>
    <dgm:pt modelId="{87548D6F-28B0-4D67-998C-5010BA5B4C6B}" type="sibTrans" cxnId="{CA887428-8B7E-4476-94F4-9A90F3D1AF14}">
      <dgm:prSet/>
      <dgm:spPr/>
      <dgm:t>
        <a:bodyPr/>
        <a:lstStyle/>
        <a:p>
          <a:endParaRPr lang="de-DE"/>
        </a:p>
      </dgm:t>
    </dgm:pt>
    <dgm:pt modelId="{2ABEB5DC-FC6A-45D6-9715-275687A7DBB8}">
      <dgm:prSet phldrT="[Text]" custT="1"/>
      <dgm:spPr>
        <a:xfrm>
          <a:off x="4998384" y="4248"/>
          <a:ext cx="2280272" cy="695205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de-DE" sz="2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Berufsbezug</a:t>
          </a:r>
        </a:p>
      </dgm:t>
    </dgm:pt>
    <dgm:pt modelId="{77D959F1-BB2C-432E-83F7-089ED72CFE2C}" type="parTrans" cxnId="{1F07CB23-9EF4-4D2F-9A2E-EB072F78D13E}">
      <dgm:prSet/>
      <dgm:spPr>
        <a:xfrm>
          <a:off x="4542330" y="351851"/>
          <a:ext cx="456054" cy="869006"/>
        </a:xfrm>
        <a:custGeom>
          <a:avLst/>
          <a:gdLst/>
          <a:ahLst/>
          <a:cxnLst/>
          <a:rect l="0" t="0" r="0" b="0"/>
          <a:pathLst>
            <a:path>
              <a:moveTo>
                <a:pt x="0" y="869006"/>
              </a:moveTo>
              <a:lnTo>
                <a:pt x="228027" y="869006"/>
              </a:lnTo>
              <a:lnTo>
                <a:pt x="228027" y="0"/>
              </a:lnTo>
              <a:lnTo>
                <a:pt x="456054" y="0"/>
              </a:lnTo>
            </a:path>
          </a:pathLst>
        </a:custGeom>
        <a:noFill/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e-DE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Arial"/>
          </a:endParaRPr>
        </a:p>
      </dgm:t>
    </dgm:pt>
    <dgm:pt modelId="{7260663F-33FC-49C5-9768-170913808566}" type="sibTrans" cxnId="{1F07CB23-9EF4-4D2F-9A2E-EB072F78D13E}">
      <dgm:prSet/>
      <dgm:spPr/>
      <dgm:t>
        <a:bodyPr/>
        <a:lstStyle/>
        <a:p>
          <a:endParaRPr lang="de-DE"/>
        </a:p>
      </dgm:t>
    </dgm:pt>
    <dgm:pt modelId="{2EA340F4-B1D2-4D3A-BB03-5A4F209711C1}">
      <dgm:prSet phldrT="[Text]" custT="1"/>
      <dgm:spPr>
        <a:xfrm>
          <a:off x="4998384" y="873255"/>
          <a:ext cx="2280272" cy="695205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de-DE" sz="2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Konzentration auf wenige Fächer</a:t>
          </a:r>
        </a:p>
      </dgm:t>
    </dgm:pt>
    <dgm:pt modelId="{4EBCAEAD-E49A-4C09-9390-0D3F97CE58E7}" type="parTrans" cxnId="{CE8F8906-D231-4FB0-B647-F70045A42959}">
      <dgm:prSet/>
      <dgm:spPr>
        <a:xfrm>
          <a:off x="4542330" y="1175137"/>
          <a:ext cx="4560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6054" y="45720"/>
              </a:lnTo>
            </a:path>
          </a:pathLst>
        </a:custGeom>
        <a:noFill/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e-DE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Arial"/>
          </a:endParaRPr>
        </a:p>
      </dgm:t>
    </dgm:pt>
    <dgm:pt modelId="{DF8EDFE6-53C6-41FD-BE7C-4FEAB3CDF1A8}" type="sibTrans" cxnId="{CE8F8906-D231-4FB0-B647-F70045A42959}">
      <dgm:prSet/>
      <dgm:spPr/>
      <dgm:t>
        <a:bodyPr/>
        <a:lstStyle/>
        <a:p>
          <a:endParaRPr lang="de-DE"/>
        </a:p>
      </dgm:t>
    </dgm:pt>
    <dgm:pt modelId="{2EBC8B53-63D7-4288-948A-D205B4AD7A28}">
      <dgm:prSet phldrT="[Text]" custT="1"/>
      <dgm:spPr>
        <a:xfrm>
          <a:off x="2262057" y="3045771"/>
          <a:ext cx="2280272" cy="695205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de-DE" sz="28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Wie?</a:t>
          </a:r>
        </a:p>
      </dgm:t>
    </dgm:pt>
    <dgm:pt modelId="{A005ECDC-5C90-4DA9-A4E3-D446DACBA381}" type="parTrans" cxnId="{E01898C2-AB24-47F9-991C-E0B76EBF44AD}">
      <dgm:prSet/>
      <dgm:spPr>
        <a:xfrm>
          <a:off x="1806002" y="2307115"/>
          <a:ext cx="456054" cy="1086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027" y="0"/>
              </a:lnTo>
              <a:lnTo>
                <a:pt x="228027" y="1086257"/>
              </a:lnTo>
              <a:lnTo>
                <a:pt x="456054" y="1086257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e-DE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Arial"/>
          </a:endParaRPr>
        </a:p>
      </dgm:t>
    </dgm:pt>
    <dgm:pt modelId="{0993F6DC-EDCB-474B-8B6B-24C7E0B199BC}" type="sibTrans" cxnId="{E01898C2-AB24-47F9-991C-E0B76EBF44AD}">
      <dgm:prSet/>
      <dgm:spPr/>
      <dgm:t>
        <a:bodyPr/>
        <a:lstStyle/>
        <a:p>
          <a:endParaRPr lang="de-DE"/>
        </a:p>
      </dgm:t>
    </dgm:pt>
    <dgm:pt modelId="{A86C4BEF-1389-4397-AFEA-9C0FEA4170CA}">
      <dgm:prSet phldrT="[Text]"/>
      <dgm:spPr>
        <a:xfrm>
          <a:off x="4998384" y="2611267"/>
          <a:ext cx="2280272" cy="695205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de-DE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Kooperatives Lernen</a:t>
          </a:r>
        </a:p>
      </dgm:t>
    </dgm:pt>
    <dgm:pt modelId="{A05414CD-B073-4297-87CC-1B5999E14CB3}" type="parTrans" cxnId="{725C7639-49A6-4BD0-97CB-FC16CC8FC9B5}">
      <dgm:prSet/>
      <dgm:spPr>
        <a:xfrm>
          <a:off x="4542330" y="2958870"/>
          <a:ext cx="456054" cy="434503"/>
        </a:xfrm>
        <a:custGeom>
          <a:avLst/>
          <a:gdLst/>
          <a:ahLst/>
          <a:cxnLst/>
          <a:rect l="0" t="0" r="0" b="0"/>
          <a:pathLst>
            <a:path>
              <a:moveTo>
                <a:pt x="0" y="434503"/>
              </a:moveTo>
              <a:lnTo>
                <a:pt x="228027" y="434503"/>
              </a:lnTo>
              <a:lnTo>
                <a:pt x="228027" y="0"/>
              </a:lnTo>
              <a:lnTo>
                <a:pt x="456054" y="0"/>
              </a:lnTo>
            </a:path>
          </a:pathLst>
        </a:custGeom>
        <a:noFill/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e-DE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Arial"/>
          </a:endParaRPr>
        </a:p>
      </dgm:t>
    </dgm:pt>
    <dgm:pt modelId="{7DF344C2-9A31-4FCA-886F-5A5675DE426D}" type="sibTrans" cxnId="{725C7639-49A6-4BD0-97CB-FC16CC8FC9B5}">
      <dgm:prSet/>
      <dgm:spPr/>
      <dgm:t>
        <a:bodyPr/>
        <a:lstStyle/>
        <a:p>
          <a:endParaRPr lang="de-DE"/>
        </a:p>
      </dgm:t>
    </dgm:pt>
    <dgm:pt modelId="{9A151C33-3DF6-4C89-BCCA-C31A41EC9D44}">
      <dgm:prSet phldrT="[Text]"/>
      <dgm:spPr>
        <a:xfrm>
          <a:off x="4998384" y="3480274"/>
          <a:ext cx="2280272" cy="695205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de-DE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Projektorientiertes Lernen</a:t>
          </a:r>
        </a:p>
      </dgm:t>
    </dgm:pt>
    <dgm:pt modelId="{AD0DCEE6-87E8-418A-BA01-139A66D66518}" type="parTrans" cxnId="{E5F680B6-8640-482D-9583-46E64DF856A0}">
      <dgm:prSet/>
      <dgm:spPr>
        <a:xfrm>
          <a:off x="4542330" y="3393373"/>
          <a:ext cx="456054" cy="434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027" y="0"/>
              </a:lnTo>
              <a:lnTo>
                <a:pt x="228027" y="434503"/>
              </a:lnTo>
              <a:lnTo>
                <a:pt x="456054" y="434503"/>
              </a:lnTo>
            </a:path>
          </a:pathLst>
        </a:custGeom>
        <a:noFill/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e-DE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Arial"/>
          </a:endParaRPr>
        </a:p>
      </dgm:t>
    </dgm:pt>
    <dgm:pt modelId="{1AE38773-184F-40E2-B367-E3BF33F36172}" type="sibTrans" cxnId="{E5F680B6-8640-482D-9583-46E64DF856A0}">
      <dgm:prSet/>
      <dgm:spPr/>
      <dgm:t>
        <a:bodyPr/>
        <a:lstStyle/>
        <a:p>
          <a:endParaRPr lang="de-DE"/>
        </a:p>
      </dgm:t>
    </dgm:pt>
    <dgm:pt modelId="{DAFA22C4-4ABD-4B9C-BF64-F2333BEB3577}">
      <dgm:prSet phldrT="[Text]" custT="1"/>
      <dgm:spPr>
        <a:xfrm>
          <a:off x="4998384" y="1742261"/>
          <a:ext cx="2280272" cy="695205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de-DE" sz="1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Sprachpflicht erfüllt = keine zweite Fremdsprache</a:t>
          </a:r>
        </a:p>
      </dgm:t>
    </dgm:pt>
    <dgm:pt modelId="{8A5DB453-775B-41FB-BBE0-6C9DEE69A426}" type="parTrans" cxnId="{EEC57340-8FF3-45F7-99AF-3A39FC943BDD}">
      <dgm:prSet/>
      <dgm:spPr>
        <a:xfrm>
          <a:off x="4542330" y="1220857"/>
          <a:ext cx="456054" cy="869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027" y="0"/>
              </a:lnTo>
              <a:lnTo>
                <a:pt x="228027" y="869006"/>
              </a:lnTo>
              <a:lnTo>
                <a:pt x="456054" y="869006"/>
              </a:lnTo>
            </a:path>
          </a:pathLst>
        </a:custGeom>
        <a:noFill/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e-DE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Arial"/>
          </a:endParaRPr>
        </a:p>
      </dgm:t>
    </dgm:pt>
    <dgm:pt modelId="{4B8500E5-C841-49BB-9A91-598D8BEA71CF}" type="sibTrans" cxnId="{EEC57340-8FF3-45F7-99AF-3A39FC943BDD}">
      <dgm:prSet/>
      <dgm:spPr/>
      <dgm:t>
        <a:bodyPr/>
        <a:lstStyle/>
        <a:p>
          <a:endParaRPr lang="de-DE"/>
        </a:p>
      </dgm:t>
    </dgm:pt>
    <dgm:pt modelId="{6971E00C-8EEF-48E4-8586-906C4E9D6322}" type="pres">
      <dgm:prSet presAssocID="{DA0A5F65-590D-43CB-AF4F-440DFA9ED4E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6EC38BE-BDA4-4DEB-A48F-A189360BF59D}" type="pres">
      <dgm:prSet presAssocID="{4CE42D3B-68BD-46F7-B9E1-48A41F822C39}" presName="root1" presStyleCnt="0"/>
      <dgm:spPr/>
    </dgm:pt>
    <dgm:pt modelId="{84E39BB1-B2F7-4E5E-B599-E016486CBC12}" type="pres">
      <dgm:prSet presAssocID="{4CE42D3B-68BD-46F7-B9E1-48A41F822C39}" presName="LevelOneTextNode" presStyleLbl="node0" presStyleIdx="0" presStyleCnt="1" custScaleX="260072" custScaleY="12326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747BBC3-1461-4BDD-B4F5-0D85BB371F84}" type="pres">
      <dgm:prSet presAssocID="{4CE42D3B-68BD-46F7-B9E1-48A41F822C39}" presName="level2hierChild" presStyleCnt="0"/>
      <dgm:spPr/>
    </dgm:pt>
    <dgm:pt modelId="{B86019F2-506F-4B8C-AF6F-EA59E04818F8}" type="pres">
      <dgm:prSet presAssocID="{5E2F003C-D76E-4D7C-B196-C3B6B9CC9024}" presName="conn2-1" presStyleLbl="parChTrans1D2" presStyleIdx="0" presStyleCnt="2"/>
      <dgm:spPr/>
      <dgm:t>
        <a:bodyPr/>
        <a:lstStyle/>
        <a:p>
          <a:endParaRPr lang="de-DE"/>
        </a:p>
      </dgm:t>
    </dgm:pt>
    <dgm:pt modelId="{176B904E-D7C2-4ADA-80A2-0222B2978171}" type="pres">
      <dgm:prSet presAssocID="{5E2F003C-D76E-4D7C-B196-C3B6B9CC9024}" presName="connTx" presStyleLbl="parChTrans1D2" presStyleIdx="0" presStyleCnt="2"/>
      <dgm:spPr/>
      <dgm:t>
        <a:bodyPr/>
        <a:lstStyle/>
        <a:p>
          <a:endParaRPr lang="de-DE"/>
        </a:p>
      </dgm:t>
    </dgm:pt>
    <dgm:pt modelId="{45A04F8B-2902-4623-98D2-B6CB79F2848E}" type="pres">
      <dgm:prSet presAssocID="{9DE98A93-2F8B-494E-9A30-D109D3422B63}" presName="root2" presStyleCnt="0"/>
      <dgm:spPr/>
    </dgm:pt>
    <dgm:pt modelId="{DDDD0E88-B6E7-456F-A962-EE8AC23AC889}" type="pres">
      <dgm:prSet presAssocID="{9DE98A93-2F8B-494E-9A30-D109D3422B63}" presName="LevelTwoTextNode" presStyleLbl="node2" presStyleIdx="0" presStyleCnt="2" custScaleX="135294" custScaleY="10756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F681A0F-DFB0-4A08-854D-C1E9C6F74695}" type="pres">
      <dgm:prSet presAssocID="{9DE98A93-2F8B-494E-9A30-D109D3422B63}" presName="level3hierChild" presStyleCnt="0"/>
      <dgm:spPr/>
    </dgm:pt>
    <dgm:pt modelId="{C5FDEB0A-4014-4F44-859A-7D55F7878E81}" type="pres">
      <dgm:prSet presAssocID="{77D959F1-BB2C-432E-83F7-089ED72CFE2C}" presName="conn2-1" presStyleLbl="parChTrans1D3" presStyleIdx="0" presStyleCnt="5"/>
      <dgm:spPr/>
      <dgm:t>
        <a:bodyPr/>
        <a:lstStyle/>
        <a:p>
          <a:endParaRPr lang="de-DE"/>
        </a:p>
      </dgm:t>
    </dgm:pt>
    <dgm:pt modelId="{0969874B-B734-49AD-A762-D96A4B3B0857}" type="pres">
      <dgm:prSet presAssocID="{77D959F1-BB2C-432E-83F7-089ED72CFE2C}" presName="connTx" presStyleLbl="parChTrans1D3" presStyleIdx="0" presStyleCnt="5"/>
      <dgm:spPr/>
      <dgm:t>
        <a:bodyPr/>
        <a:lstStyle/>
        <a:p>
          <a:endParaRPr lang="de-DE"/>
        </a:p>
      </dgm:t>
    </dgm:pt>
    <dgm:pt modelId="{470ED26D-3D71-423E-8C1A-08A0A798D7F2}" type="pres">
      <dgm:prSet presAssocID="{2ABEB5DC-FC6A-45D6-9715-275687A7DBB8}" presName="root2" presStyleCnt="0"/>
      <dgm:spPr/>
    </dgm:pt>
    <dgm:pt modelId="{CC086C1C-AB36-4286-AE37-A40CC5F84DFC}" type="pres">
      <dgm:prSet presAssocID="{2ABEB5DC-FC6A-45D6-9715-275687A7DBB8}" presName="LevelTwoTextNode" presStyleLbl="node3" presStyleIdx="0" presStyleCnt="5" custScaleX="101029" custScaleY="7467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2CC779D-6901-4EDE-880B-F38245042DE2}" type="pres">
      <dgm:prSet presAssocID="{2ABEB5DC-FC6A-45D6-9715-275687A7DBB8}" presName="level3hierChild" presStyleCnt="0"/>
      <dgm:spPr/>
    </dgm:pt>
    <dgm:pt modelId="{B432E969-9C38-4F76-981E-F5A6CA1E3FF5}" type="pres">
      <dgm:prSet presAssocID="{4EBCAEAD-E49A-4C09-9390-0D3F97CE58E7}" presName="conn2-1" presStyleLbl="parChTrans1D3" presStyleIdx="1" presStyleCnt="5"/>
      <dgm:spPr/>
      <dgm:t>
        <a:bodyPr/>
        <a:lstStyle/>
        <a:p>
          <a:endParaRPr lang="de-DE"/>
        </a:p>
      </dgm:t>
    </dgm:pt>
    <dgm:pt modelId="{46395318-E8B7-4872-A455-E8CA9E262DB1}" type="pres">
      <dgm:prSet presAssocID="{4EBCAEAD-E49A-4C09-9390-0D3F97CE58E7}" presName="connTx" presStyleLbl="parChTrans1D3" presStyleIdx="1" presStyleCnt="5"/>
      <dgm:spPr/>
      <dgm:t>
        <a:bodyPr/>
        <a:lstStyle/>
        <a:p>
          <a:endParaRPr lang="de-DE"/>
        </a:p>
      </dgm:t>
    </dgm:pt>
    <dgm:pt modelId="{3D305F64-4F27-48BE-B4C4-96AE844AF91C}" type="pres">
      <dgm:prSet presAssocID="{2EA340F4-B1D2-4D3A-BB03-5A4F209711C1}" presName="root2" presStyleCnt="0"/>
      <dgm:spPr/>
    </dgm:pt>
    <dgm:pt modelId="{E4CE902C-83FF-4CDB-8F6E-6B6706BA5E21}" type="pres">
      <dgm:prSet presAssocID="{2EA340F4-B1D2-4D3A-BB03-5A4F209711C1}" presName="LevelTwoTextNode" presStyleLbl="node3" presStyleIdx="1" presStyleCnt="5" custScaleX="122374" custScaleY="1549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66970C1-3CA8-4DE0-A351-7373D84590C0}" type="pres">
      <dgm:prSet presAssocID="{2EA340F4-B1D2-4D3A-BB03-5A4F209711C1}" presName="level3hierChild" presStyleCnt="0"/>
      <dgm:spPr/>
    </dgm:pt>
    <dgm:pt modelId="{36D6F8AB-7A42-49B3-859F-2257E4AEB58B}" type="pres">
      <dgm:prSet presAssocID="{8A5DB453-775B-41FB-BBE0-6C9DEE69A426}" presName="conn2-1" presStyleLbl="parChTrans1D3" presStyleIdx="2" presStyleCnt="5"/>
      <dgm:spPr/>
      <dgm:t>
        <a:bodyPr/>
        <a:lstStyle/>
        <a:p>
          <a:endParaRPr lang="de-DE"/>
        </a:p>
      </dgm:t>
    </dgm:pt>
    <dgm:pt modelId="{03CA12A8-93B3-45B4-80D7-CAB3DB1F8F66}" type="pres">
      <dgm:prSet presAssocID="{8A5DB453-775B-41FB-BBE0-6C9DEE69A426}" presName="connTx" presStyleLbl="parChTrans1D3" presStyleIdx="2" presStyleCnt="5"/>
      <dgm:spPr/>
      <dgm:t>
        <a:bodyPr/>
        <a:lstStyle/>
        <a:p>
          <a:endParaRPr lang="de-DE"/>
        </a:p>
      </dgm:t>
    </dgm:pt>
    <dgm:pt modelId="{BCE03900-6998-4B9A-B1C1-CBD871D1639D}" type="pres">
      <dgm:prSet presAssocID="{DAFA22C4-4ABD-4B9C-BF64-F2333BEB3577}" presName="root2" presStyleCnt="0"/>
      <dgm:spPr/>
    </dgm:pt>
    <dgm:pt modelId="{2E03E5CB-2911-4CED-A84D-F8CA74C35B15}" type="pres">
      <dgm:prSet presAssocID="{DAFA22C4-4ABD-4B9C-BF64-F2333BEB3577}" presName="LevelTwoTextNode" presStyleLbl="node3" presStyleIdx="2" presStyleCnt="5" custScaleX="115931" custScaleY="11992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899815C-2B08-493E-AFCE-C545DCA4CC31}" type="pres">
      <dgm:prSet presAssocID="{DAFA22C4-4ABD-4B9C-BF64-F2333BEB3577}" presName="level3hierChild" presStyleCnt="0"/>
      <dgm:spPr/>
    </dgm:pt>
    <dgm:pt modelId="{87C13ADF-C1DA-4F1A-8142-F44E1BD88CB0}" type="pres">
      <dgm:prSet presAssocID="{A005ECDC-5C90-4DA9-A4E3-D446DACBA381}" presName="conn2-1" presStyleLbl="parChTrans1D2" presStyleIdx="1" presStyleCnt="2"/>
      <dgm:spPr/>
      <dgm:t>
        <a:bodyPr/>
        <a:lstStyle/>
        <a:p>
          <a:endParaRPr lang="de-DE"/>
        </a:p>
      </dgm:t>
    </dgm:pt>
    <dgm:pt modelId="{FF9A5BB4-4C35-4ABE-9713-D8BD1C741F61}" type="pres">
      <dgm:prSet presAssocID="{A005ECDC-5C90-4DA9-A4E3-D446DACBA381}" presName="connTx" presStyleLbl="parChTrans1D2" presStyleIdx="1" presStyleCnt="2"/>
      <dgm:spPr/>
      <dgm:t>
        <a:bodyPr/>
        <a:lstStyle/>
        <a:p>
          <a:endParaRPr lang="de-DE"/>
        </a:p>
      </dgm:t>
    </dgm:pt>
    <dgm:pt modelId="{FD60F970-8651-4974-B694-90C9A23FB9A3}" type="pres">
      <dgm:prSet presAssocID="{2EBC8B53-63D7-4288-948A-D205B4AD7A28}" presName="root2" presStyleCnt="0"/>
      <dgm:spPr/>
    </dgm:pt>
    <dgm:pt modelId="{35BE0BFF-3796-42AB-8579-F70F65472E21}" type="pres">
      <dgm:prSet presAssocID="{2EBC8B53-63D7-4288-948A-D205B4AD7A2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3EFD8F7-0DAF-4E87-9C53-5C289F21604F}" type="pres">
      <dgm:prSet presAssocID="{2EBC8B53-63D7-4288-948A-D205B4AD7A28}" presName="level3hierChild" presStyleCnt="0"/>
      <dgm:spPr/>
    </dgm:pt>
    <dgm:pt modelId="{4C5A9322-C681-4DFC-980F-E7141F03E700}" type="pres">
      <dgm:prSet presAssocID="{A05414CD-B073-4297-87CC-1B5999E14CB3}" presName="conn2-1" presStyleLbl="parChTrans1D3" presStyleIdx="3" presStyleCnt="5"/>
      <dgm:spPr/>
      <dgm:t>
        <a:bodyPr/>
        <a:lstStyle/>
        <a:p>
          <a:endParaRPr lang="de-DE"/>
        </a:p>
      </dgm:t>
    </dgm:pt>
    <dgm:pt modelId="{C1FCC343-00CF-4A52-A22F-93B8C389090F}" type="pres">
      <dgm:prSet presAssocID="{A05414CD-B073-4297-87CC-1B5999E14CB3}" presName="connTx" presStyleLbl="parChTrans1D3" presStyleIdx="3" presStyleCnt="5"/>
      <dgm:spPr/>
      <dgm:t>
        <a:bodyPr/>
        <a:lstStyle/>
        <a:p>
          <a:endParaRPr lang="de-DE"/>
        </a:p>
      </dgm:t>
    </dgm:pt>
    <dgm:pt modelId="{0A22B3CC-17D1-4D63-B326-6B2561721FDF}" type="pres">
      <dgm:prSet presAssocID="{A86C4BEF-1389-4397-AFEA-9C0FEA4170CA}" presName="root2" presStyleCnt="0"/>
      <dgm:spPr/>
    </dgm:pt>
    <dgm:pt modelId="{E7A7BD4F-CDD7-40B2-8E9A-A820F5756F0A}" type="pres">
      <dgm:prSet presAssocID="{A86C4BEF-1389-4397-AFEA-9C0FEA4170CA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CE45B9E-4895-4D72-A8CD-965CDA1329DC}" type="pres">
      <dgm:prSet presAssocID="{A86C4BEF-1389-4397-AFEA-9C0FEA4170CA}" presName="level3hierChild" presStyleCnt="0"/>
      <dgm:spPr/>
    </dgm:pt>
    <dgm:pt modelId="{E02F3C0D-5598-4BF9-9916-F2E871B2F0B5}" type="pres">
      <dgm:prSet presAssocID="{AD0DCEE6-87E8-418A-BA01-139A66D66518}" presName="conn2-1" presStyleLbl="parChTrans1D3" presStyleIdx="4" presStyleCnt="5"/>
      <dgm:spPr/>
      <dgm:t>
        <a:bodyPr/>
        <a:lstStyle/>
        <a:p>
          <a:endParaRPr lang="de-DE"/>
        </a:p>
      </dgm:t>
    </dgm:pt>
    <dgm:pt modelId="{BC62F5B6-AF6B-4D80-A925-7D7A64B5BDC1}" type="pres">
      <dgm:prSet presAssocID="{AD0DCEE6-87E8-418A-BA01-139A66D66518}" presName="connTx" presStyleLbl="parChTrans1D3" presStyleIdx="4" presStyleCnt="5"/>
      <dgm:spPr/>
      <dgm:t>
        <a:bodyPr/>
        <a:lstStyle/>
        <a:p>
          <a:endParaRPr lang="de-DE"/>
        </a:p>
      </dgm:t>
    </dgm:pt>
    <dgm:pt modelId="{2B14A181-E916-4BC9-AA32-52002D04DA4A}" type="pres">
      <dgm:prSet presAssocID="{9A151C33-3DF6-4C89-BCCA-C31A41EC9D44}" presName="root2" presStyleCnt="0"/>
      <dgm:spPr/>
    </dgm:pt>
    <dgm:pt modelId="{85802EDE-BE94-4609-ACC2-54C072364114}" type="pres">
      <dgm:prSet presAssocID="{9A151C33-3DF6-4C89-BCCA-C31A41EC9D44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23FC292-1FEA-4276-971C-A40BEB9E1FF9}" type="pres">
      <dgm:prSet presAssocID="{9A151C33-3DF6-4C89-BCCA-C31A41EC9D44}" presName="level3hierChild" presStyleCnt="0"/>
      <dgm:spPr/>
    </dgm:pt>
  </dgm:ptLst>
  <dgm:cxnLst>
    <dgm:cxn modelId="{CE8F8906-D231-4FB0-B647-F70045A42959}" srcId="{9DE98A93-2F8B-494E-9A30-D109D3422B63}" destId="{2EA340F4-B1D2-4D3A-BB03-5A4F209711C1}" srcOrd="1" destOrd="0" parTransId="{4EBCAEAD-E49A-4C09-9390-0D3F97CE58E7}" sibTransId="{DF8EDFE6-53C6-41FD-BE7C-4FEAB3CDF1A8}"/>
    <dgm:cxn modelId="{D894CE9A-4D1C-43A0-B055-9AEF3795BF0C}" type="presOf" srcId="{2EBC8B53-63D7-4288-948A-D205B4AD7A28}" destId="{35BE0BFF-3796-42AB-8579-F70F65472E21}" srcOrd="0" destOrd="0" presId="urn:microsoft.com/office/officeart/2008/layout/HorizontalMultiLevelHierarchy"/>
    <dgm:cxn modelId="{A9FFD499-4A8B-4A50-A36B-A3979F3CB496}" type="presOf" srcId="{77D959F1-BB2C-432E-83F7-089ED72CFE2C}" destId="{C5FDEB0A-4014-4F44-859A-7D55F7878E81}" srcOrd="0" destOrd="0" presId="urn:microsoft.com/office/officeart/2008/layout/HorizontalMultiLevelHierarchy"/>
    <dgm:cxn modelId="{CA887428-8B7E-4476-94F4-9A90F3D1AF14}" srcId="{4CE42D3B-68BD-46F7-B9E1-48A41F822C39}" destId="{9DE98A93-2F8B-494E-9A30-D109D3422B63}" srcOrd="0" destOrd="0" parTransId="{5E2F003C-D76E-4D7C-B196-C3B6B9CC9024}" sibTransId="{87548D6F-28B0-4D67-998C-5010BA5B4C6B}"/>
    <dgm:cxn modelId="{8BFD630B-1E38-40F6-8C32-A6C51266151B}" srcId="{DA0A5F65-590D-43CB-AF4F-440DFA9ED4E3}" destId="{4CE42D3B-68BD-46F7-B9E1-48A41F822C39}" srcOrd="0" destOrd="0" parTransId="{F0BFAEAA-5630-41B5-9E42-83D7A276768E}" sibTransId="{F1726A2D-1F84-4AED-9DEB-C31BB88994EB}"/>
    <dgm:cxn modelId="{42805DF1-8E22-412E-9803-0D2B4E48CE4A}" type="presOf" srcId="{A05414CD-B073-4297-87CC-1B5999E14CB3}" destId="{4C5A9322-C681-4DFC-980F-E7141F03E700}" srcOrd="0" destOrd="0" presId="urn:microsoft.com/office/officeart/2008/layout/HorizontalMultiLevelHierarchy"/>
    <dgm:cxn modelId="{A20225D6-473C-4135-8173-8392E89F9220}" type="presOf" srcId="{A005ECDC-5C90-4DA9-A4E3-D446DACBA381}" destId="{87C13ADF-C1DA-4F1A-8142-F44E1BD88CB0}" srcOrd="0" destOrd="0" presId="urn:microsoft.com/office/officeart/2008/layout/HorizontalMultiLevelHierarchy"/>
    <dgm:cxn modelId="{5436CE34-91D2-46D6-B157-86BF59520E57}" type="presOf" srcId="{8A5DB453-775B-41FB-BBE0-6C9DEE69A426}" destId="{36D6F8AB-7A42-49B3-859F-2257E4AEB58B}" srcOrd="0" destOrd="0" presId="urn:microsoft.com/office/officeart/2008/layout/HorizontalMultiLevelHierarchy"/>
    <dgm:cxn modelId="{260DF56F-99FF-430C-AAEE-409035A2561A}" type="presOf" srcId="{A05414CD-B073-4297-87CC-1B5999E14CB3}" destId="{C1FCC343-00CF-4A52-A22F-93B8C389090F}" srcOrd="1" destOrd="0" presId="urn:microsoft.com/office/officeart/2008/layout/HorizontalMultiLevelHierarchy"/>
    <dgm:cxn modelId="{1F07CB23-9EF4-4D2F-9A2E-EB072F78D13E}" srcId="{9DE98A93-2F8B-494E-9A30-D109D3422B63}" destId="{2ABEB5DC-FC6A-45D6-9715-275687A7DBB8}" srcOrd="0" destOrd="0" parTransId="{77D959F1-BB2C-432E-83F7-089ED72CFE2C}" sibTransId="{7260663F-33FC-49C5-9768-170913808566}"/>
    <dgm:cxn modelId="{2B8CB95E-6476-4B79-BF5B-7206A863A710}" type="presOf" srcId="{4EBCAEAD-E49A-4C09-9390-0D3F97CE58E7}" destId="{B432E969-9C38-4F76-981E-F5A6CA1E3FF5}" srcOrd="0" destOrd="0" presId="urn:microsoft.com/office/officeart/2008/layout/HorizontalMultiLevelHierarchy"/>
    <dgm:cxn modelId="{790C8CB4-4924-42F7-B275-33E444694456}" type="presOf" srcId="{4CE42D3B-68BD-46F7-B9E1-48A41F822C39}" destId="{84E39BB1-B2F7-4E5E-B599-E016486CBC12}" srcOrd="0" destOrd="0" presId="urn:microsoft.com/office/officeart/2008/layout/HorizontalMultiLevelHierarchy"/>
    <dgm:cxn modelId="{DC140576-5BA5-4D51-9B39-3175978BD060}" type="presOf" srcId="{9DE98A93-2F8B-494E-9A30-D109D3422B63}" destId="{DDDD0E88-B6E7-456F-A962-EE8AC23AC889}" srcOrd="0" destOrd="0" presId="urn:microsoft.com/office/officeart/2008/layout/HorizontalMultiLevelHierarchy"/>
    <dgm:cxn modelId="{E01898C2-AB24-47F9-991C-E0B76EBF44AD}" srcId="{4CE42D3B-68BD-46F7-B9E1-48A41F822C39}" destId="{2EBC8B53-63D7-4288-948A-D205B4AD7A28}" srcOrd="1" destOrd="0" parTransId="{A005ECDC-5C90-4DA9-A4E3-D446DACBA381}" sibTransId="{0993F6DC-EDCB-474B-8B6B-24C7E0B199BC}"/>
    <dgm:cxn modelId="{EEC57340-8FF3-45F7-99AF-3A39FC943BDD}" srcId="{9DE98A93-2F8B-494E-9A30-D109D3422B63}" destId="{DAFA22C4-4ABD-4B9C-BF64-F2333BEB3577}" srcOrd="2" destOrd="0" parTransId="{8A5DB453-775B-41FB-BBE0-6C9DEE69A426}" sibTransId="{4B8500E5-C841-49BB-9A91-598D8BEA71CF}"/>
    <dgm:cxn modelId="{F6F5BC97-80B5-4A9B-B5F9-88A768B63B59}" type="presOf" srcId="{AD0DCEE6-87E8-418A-BA01-139A66D66518}" destId="{BC62F5B6-AF6B-4D80-A925-7D7A64B5BDC1}" srcOrd="1" destOrd="0" presId="urn:microsoft.com/office/officeart/2008/layout/HorizontalMultiLevelHierarchy"/>
    <dgm:cxn modelId="{725C7639-49A6-4BD0-97CB-FC16CC8FC9B5}" srcId="{2EBC8B53-63D7-4288-948A-D205B4AD7A28}" destId="{A86C4BEF-1389-4397-AFEA-9C0FEA4170CA}" srcOrd="0" destOrd="0" parTransId="{A05414CD-B073-4297-87CC-1B5999E14CB3}" sibTransId="{7DF344C2-9A31-4FCA-886F-5A5675DE426D}"/>
    <dgm:cxn modelId="{B716368C-DFEA-4206-86DE-BEA726EEB588}" type="presOf" srcId="{5E2F003C-D76E-4D7C-B196-C3B6B9CC9024}" destId="{176B904E-D7C2-4ADA-80A2-0222B2978171}" srcOrd="1" destOrd="0" presId="urn:microsoft.com/office/officeart/2008/layout/HorizontalMultiLevelHierarchy"/>
    <dgm:cxn modelId="{CC1D024B-FDAE-4FE1-BA6F-826282D39901}" type="presOf" srcId="{8A5DB453-775B-41FB-BBE0-6C9DEE69A426}" destId="{03CA12A8-93B3-45B4-80D7-CAB3DB1F8F66}" srcOrd="1" destOrd="0" presId="urn:microsoft.com/office/officeart/2008/layout/HorizontalMultiLevelHierarchy"/>
    <dgm:cxn modelId="{EB6B69AD-2BE4-4A0C-A629-5B922096AA9B}" type="presOf" srcId="{77D959F1-BB2C-432E-83F7-089ED72CFE2C}" destId="{0969874B-B734-49AD-A762-D96A4B3B0857}" srcOrd="1" destOrd="0" presId="urn:microsoft.com/office/officeart/2008/layout/HorizontalMultiLevelHierarchy"/>
    <dgm:cxn modelId="{2738FC20-58F1-4B63-AD70-B69DD1978DAF}" type="presOf" srcId="{4EBCAEAD-E49A-4C09-9390-0D3F97CE58E7}" destId="{46395318-E8B7-4872-A455-E8CA9E262DB1}" srcOrd="1" destOrd="0" presId="urn:microsoft.com/office/officeart/2008/layout/HorizontalMultiLevelHierarchy"/>
    <dgm:cxn modelId="{70A3CC12-5F5F-42E1-B9BD-0702E4E1263E}" type="presOf" srcId="{2EA340F4-B1D2-4D3A-BB03-5A4F209711C1}" destId="{E4CE902C-83FF-4CDB-8F6E-6B6706BA5E21}" srcOrd="0" destOrd="0" presId="urn:microsoft.com/office/officeart/2008/layout/HorizontalMultiLevelHierarchy"/>
    <dgm:cxn modelId="{DD57788C-FDDF-4D04-A30B-CCB83BDC7A19}" type="presOf" srcId="{2ABEB5DC-FC6A-45D6-9715-275687A7DBB8}" destId="{CC086C1C-AB36-4286-AE37-A40CC5F84DFC}" srcOrd="0" destOrd="0" presId="urn:microsoft.com/office/officeart/2008/layout/HorizontalMultiLevelHierarchy"/>
    <dgm:cxn modelId="{49D15906-B93B-4459-8A28-5895A8D8CCF8}" type="presOf" srcId="{A005ECDC-5C90-4DA9-A4E3-D446DACBA381}" destId="{FF9A5BB4-4C35-4ABE-9713-D8BD1C741F61}" srcOrd="1" destOrd="0" presId="urn:microsoft.com/office/officeart/2008/layout/HorizontalMultiLevelHierarchy"/>
    <dgm:cxn modelId="{E5F680B6-8640-482D-9583-46E64DF856A0}" srcId="{2EBC8B53-63D7-4288-948A-D205B4AD7A28}" destId="{9A151C33-3DF6-4C89-BCCA-C31A41EC9D44}" srcOrd="1" destOrd="0" parTransId="{AD0DCEE6-87E8-418A-BA01-139A66D66518}" sibTransId="{1AE38773-184F-40E2-B367-E3BF33F36172}"/>
    <dgm:cxn modelId="{4838F8A2-D6D9-4C33-8021-8285D9DD01E0}" type="presOf" srcId="{5E2F003C-D76E-4D7C-B196-C3B6B9CC9024}" destId="{B86019F2-506F-4B8C-AF6F-EA59E04818F8}" srcOrd="0" destOrd="0" presId="urn:microsoft.com/office/officeart/2008/layout/HorizontalMultiLevelHierarchy"/>
    <dgm:cxn modelId="{38EFB09B-D738-4C77-AFAA-EEE6FCA6D794}" type="presOf" srcId="{DA0A5F65-590D-43CB-AF4F-440DFA9ED4E3}" destId="{6971E00C-8EEF-48E4-8586-906C4E9D6322}" srcOrd="0" destOrd="0" presId="urn:microsoft.com/office/officeart/2008/layout/HorizontalMultiLevelHierarchy"/>
    <dgm:cxn modelId="{EE835E8A-FA16-476B-9AC2-5BB6C6DD3DB1}" type="presOf" srcId="{A86C4BEF-1389-4397-AFEA-9C0FEA4170CA}" destId="{E7A7BD4F-CDD7-40B2-8E9A-A820F5756F0A}" srcOrd="0" destOrd="0" presId="urn:microsoft.com/office/officeart/2008/layout/HorizontalMultiLevelHierarchy"/>
    <dgm:cxn modelId="{3D9628EA-3B43-4D35-B324-0753CE01D7F1}" type="presOf" srcId="{DAFA22C4-4ABD-4B9C-BF64-F2333BEB3577}" destId="{2E03E5CB-2911-4CED-A84D-F8CA74C35B15}" srcOrd="0" destOrd="0" presId="urn:microsoft.com/office/officeart/2008/layout/HorizontalMultiLevelHierarchy"/>
    <dgm:cxn modelId="{0C938BD7-D3C6-4BE6-92C6-20A5E17F397C}" type="presOf" srcId="{9A151C33-3DF6-4C89-BCCA-C31A41EC9D44}" destId="{85802EDE-BE94-4609-ACC2-54C072364114}" srcOrd="0" destOrd="0" presId="urn:microsoft.com/office/officeart/2008/layout/HorizontalMultiLevelHierarchy"/>
    <dgm:cxn modelId="{7B1A55FF-74E7-4611-84AB-01B83E8BD56E}" type="presOf" srcId="{AD0DCEE6-87E8-418A-BA01-139A66D66518}" destId="{E02F3C0D-5598-4BF9-9916-F2E871B2F0B5}" srcOrd="0" destOrd="0" presId="urn:microsoft.com/office/officeart/2008/layout/HorizontalMultiLevelHierarchy"/>
    <dgm:cxn modelId="{2F884D69-EC02-48A9-BF57-77162AA4AF95}" type="presParOf" srcId="{6971E00C-8EEF-48E4-8586-906C4E9D6322}" destId="{56EC38BE-BDA4-4DEB-A48F-A189360BF59D}" srcOrd="0" destOrd="0" presId="urn:microsoft.com/office/officeart/2008/layout/HorizontalMultiLevelHierarchy"/>
    <dgm:cxn modelId="{03D5ED51-0828-490A-A220-58D987784AE9}" type="presParOf" srcId="{56EC38BE-BDA4-4DEB-A48F-A189360BF59D}" destId="{84E39BB1-B2F7-4E5E-B599-E016486CBC12}" srcOrd="0" destOrd="0" presId="urn:microsoft.com/office/officeart/2008/layout/HorizontalMultiLevelHierarchy"/>
    <dgm:cxn modelId="{8A52EF9C-65D9-4F07-97DD-4ED93B728E82}" type="presParOf" srcId="{56EC38BE-BDA4-4DEB-A48F-A189360BF59D}" destId="{3747BBC3-1461-4BDD-B4F5-0D85BB371F84}" srcOrd="1" destOrd="0" presId="urn:microsoft.com/office/officeart/2008/layout/HorizontalMultiLevelHierarchy"/>
    <dgm:cxn modelId="{DDF7696C-8EFD-4C7B-9BFD-78184229C0C6}" type="presParOf" srcId="{3747BBC3-1461-4BDD-B4F5-0D85BB371F84}" destId="{B86019F2-506F-4B8C-AF6F-EA59E04818F8}" srcOrd="0" destOrd="0" presId="urn:microsoft.com/office/officeart/2008/layout/HorizontalMultiLevelHierarchy"/>
    <dgm:cxn modelId="{A3DBF51B-12EA-49DE-90E8-FFA962CAD794}" type="presParOf" srcId="{B86019F2-506F-4B8C-AF6F-EA59E04818F8}" destId="{176B904E-D7C2-4ADA-80A2-0222B2978171}" srcOrd="0" destOrd="0" presId="urn:microsoft.com/office/officeart/2008/layout/HorizontalMultiLevelHierarchy"/>
    <dgm:cxn modelId="{85EC69A9-E34E-48A7-A6CA-F2E9536EBDAA}" type="presParOf" srcId="{3747BBC3-1461-4BDD-B4F5-0D85BB371F84}" destId="{45A04F8B-2902-4623-98D2-B6CB79F2848E}" srcOrd="1" destOrd="0" presId="urn:microsoft.com/office/officeart/2008/layout/HorizontalMultiLevelHierarchy"/>
    <dgm:cxn modelId="{B92DCAF9-2BC6-4742-B28A-5D34D1467249}" type="presParOf" srcId="{45A04F8B-2902-4623-98D2-B6CB79F2848E}" destId="{DDDD0E88-B6E7-456F-A962-EE8AC23AC889}" srcOrd="0" destOrd="0" presId="urn:microsoft.com/office/officeart/2008/layout/HorizontalMultiLevelHierarchy"/>
    <dgm:cxn modelId="{B46EA1F5-944F-4072-898A-C1D5FF1F239C}" type="presParOf" srcId="{45A04F8B-2902-4623-98D2-B6CB79F2848E}" destId="{5F681A0F-DFB0-4A08-854D-C1E9C6F74695}" srcOrd="1" destOrd="0" presId="urn:microsoft.com/office/officeart/2008/layout/HorizontalMultiLevelHierarchy"/>
    <dgm:cxn modelId="{2EADFD27-B5F6-4F82-A41C-40F12177A3B9}" type="presParOf" srcId="{5F681A0F-DFB0-4A08-854D-C1E9C6F74695}" destId="{C5FDEB0A-4014-4F44-859A-7D55F7878E81}" srcOrd="0" destOrd="0" presId="urn:microsoft.com/office/officeart/2008/layout/HorizontalMultiLevelHierarchy"/>
    <dgm:cxn modelId="{D6051923-F4BC-467B-B052-EA4766C3BF00}" type="presParOf" srcId="{C5FDEB0A-4014-4F44-859A-7D55F7878E81}" destId="{0969874B-B734-49AD-A762-D96A4B3B0857}" srcOrd="0" destOrd="0" presId="urn:microsoft.com/office/officeart/2008/layout/HorizontalMultiLevelHierarchy"/>
    <dgm:cxn modelId="{69D46EA9-756C-42BD-999A-CB363EA6E22C}" type="presParOf" srcId="{5F681A0F-DFB0-4A08-854D-C1E9C6F74695}" destId="{470ED26D-3D71-423E-8C1A-08A0A798D7F2}" srcOrd="1" destOrd="0" presId="urn:microsoft.com/office/officeart/2008/layout/HorizontalMultiLevelHierarchy"/>
    <dgm:cxn modelId="{735E7858-11FE-48FD-8811-3F2EA04967FD}" type="presParOf" srcId="{470ED26D-3D71-423E-8C1A-08A0A798D7F2}" destId="{CC086C1C-AB36-4286-AE37-A40CC5F84DFC}" srcOrd="0" destOrd="0" presId="urn:microsoft.com/office/officeart/2008/layout/HorizontalMultiLevelHierarchy"/>
    <dgm:cxn modelId="{E1A3C36C-FCB6-4A66-9DD9-8FF91BD8C716}" type="presParOf" srcId="{470ED26D-3D71-423E-8C1A-08A0A798D7F2}" destId="{82CC779D-6901-4EDE-880B-F38245042DE2}" srcOrd="1" destOrd="0" presId="urn:microsoft.com/office/officeart/2008/layout/HorizontalMultiLevelHierarchy"/>
    <dgm:cxn modelId="{134D85FE-4847-4FAF-9543-8E55B616A490}" type="presParOf" srcId="{5F681A0F-DFB0-4A08-854D-C1E9C6F74695}" destId="{B432E969-9C38-4F76-981E-F5A6CA1E3FF5}" srcOrd="2" destOrd="0" presId="urn:microsoft.com/office/officeart/2008/layout/HorizontalMultiLevelHierarchy"/>
    <dgm:cxn modelId="{A9AF2219-7AC9-4286-8942-62572058FC90}" type="presParOf" srcId="{B432E969-9C38-4F76-981E-F5A6CA1E3FF5}" destId="{46395318-E8B7-4872-A455-E8CA9E262DB1}" srcOrd="0" destOrd="0" presId="urn:microsoft.com/office/officeart/2008/layout/HorizontalMultiLevelHierarchy"/>
    <dgm:cxn modelId="{291FCECE-F791-46FB-B075-2F1B790AB1B4}" type="presParOf" srcId="{5F681A0F-DFB0-4A08-854D-C1E9C6F74695}" destId="{3D305F64-4F27-48BE-B4C4-96AE844AF91C}" srcOrd="3" destOrd="0" presId="urn:microsoft.com/office/officeart/2008/layout/HorizontalMultiLevelHierarchy"/>
    <dgm:cxn modelId="{EBBEB89C-114D-49C9-96D3-71E5250396AA}" type="presParOf" srcId="{3D305F64-4F27-48BE-B4C4-96AE844AF91C}" destId="{E4CE902C-83FF-4CDB-8F6E-6B6706BA5E21}" srcOrd="0" destOrd="0" presId="urn:microsoft.com/office/officeart/2008/layout/HorizontalMultiLevelHierarchy"/>
    <dgm:cxn modelId="{AD24C0A2-BFA0-4B86-B8E4-22DD8DD0F0FE}" type="presParOf" srcId="{3D305F64-4F27-48BE-B4C4-96AE844AF91C}" destId="{066970C1-3CA8-4DE0-A351-7373D84590C0}" srcOrd="1" destOrd="0" presId="urn:microsoft.com/office/officeart/2008/layout/HorizontalMultiLevelHierarchy"/>
    <dgm:cxn modelId="{644A3A98-15B0-4422-976F-7F8A3A5258EF}" type="presParOf" srcId="{5F681A0F-DFB0-4A08-854D-C1E9C6F74695}" destId="{36D6F8AB-7A42-49B3-859F-2257E4AEB58B}" srcOrd="4" destOrd="0" presId="urn:microsoft.com/office/officeart/2008/layout/HorizontalMultiLevelHierarchy"/>
    <dgm:cxn modelId="{6176FFFE-6D0B-41A5-ABAF-2A03CF8A3A1B}" type="presParOf" srcId="{36D6F8AB-7A42-49B3-859F-2257E4AEB58B}" destId="{03CA12A8-93B3-45B4-80D7-CAB3DB1F8F66}" srcOrd="0" destOrd="0" presId="urn:microsoft.com/office/officeart/2008/layout/HorizontalMultiLevelHierarchy"/>
    <dgm:cxn modelId="{202054D6-C25E-44C1-8D19-38EE2B7AF6D3}" type="presParOf" srcId="{5F681A0F-DFB0-4A08-854D-C1E9C6F74695}" destId="{BCE03900-6998-4B9A-B1C1-CBD871D1639D}" srcOrd="5" destOrd="0" presId="urn:microsoft.com/office/officeart/2008/layout/HorizontalMultiLevelHierarchy"/>
    <dgm:cxn modelId="{C7644B6B-EB01-4FD6-9249-0FC43C314AA1}" type="presParOf" srcId="{BCE03900-6998-4B9A-B1C1-CBD871D1639D}" destId="{2E03E5CB-2911-4CED-A84D-F8CA74C35B15}" srcOrd="0" destOrd="0" presId="urn:microsoft.com/office/officeart/2008/layout/HorizontalMultiLevelHierarchy"/>
    <dgm:cxn modelId="{97C705AE-740A-4755-9882-FA3854C9BCEA}" type="presParOf" srcId="{BCE03900-6998-4B9A-B1C1-CBD871D1639D}" destId="{D899815C-2B08-493E-AFCE-C545DCA4CC31}" srcOrd="1" destOrd="0" presId="urn:microsoft.com/office/officeart/2008/layout/HorizontalMultiLevelHierarchy"/>
    <dgm:cxn modelId="{AF7FDE51-CFA3-4F1A-8DA5-C8C3D8E5E9F4}" type="presParOf" srcId="{3747BBC3-1461-4BDD-B4F5-0D85BB371F84}" destId="{87C13ADF-C1DA-4F1A-8142-F44E1BD88CB0}" srcOrd="2" destOrd="0" presId="urn:microsoft.com/office/officeart/2008/layout/HorizontalMultiLevelHierarchy"/>
    <dgm:cxn modelId="{ACF1EE4E-27EA-494C-B436-6053D6896E61}" type="presParOf" srcId="{87C13ADF-C1DA-4F1A-8142-F44E1BD88CB0}" destId="{FF9A5BB4-4C35-4ABE-9713-D8BD1C741F61}" srcOrd="0" destOrd="0" presId="urn:microsoft.com/office/officeart/2008/layout/HorizontalMultiLevelHierarchy"/>
    <dgm:cxn modelId="{7437CDF8-73AA-4D84-9BA6-D97DA1AFDEB2}" type="presParOf" srcId="{3747BBC3-1461-4BDD-B4F5-0D85BB371F84}" destId="{FD60F970-8651-4974-B694-90C9A23FB9A3}" srcOrd="3" destOrd="0" presId="urn:microsoft.com/office/officeart/2008/layout/HorizontalMultiLevelHierarchy"/>
    <dgm:cxn modelId="{002CDC1F-4B4B-4149-8B6A-EF5A8F387155}" type="presParOf" srcId="{FD60F970-8651-4974-B694-90C9A23FB9A3}" destId="{35BE0BFF-3796-42AB-8579-F70F65472E21}" srcOrd="0" destOrd="0" presId="urn:microsoft.com/office/officeart/2008/layout/HorizontalMultiLevelHierarchy"/>
    <dgm:cxn modelId="{4C5B66D9-59B8-4BC2-9B24-09BCC30EDB4C}" type="presParOf" srcId="{FD60F970-8651-4974-B694-90C9A23FB9A3}" destId="{13EFD8F7-0DAF-4E87-9C53-5C289F21604F}" srcOrd="1" destOrd="0" presId="urn:microsoft.com/office/officeart/2008/layout/HorizontalMultiLevelHierarchy"/>
    <dgm:cxn modelId="{CBE854D7-76DD-4395-B6F0-2F55F28E7522}" type="presParOf" srcId="{13EFD8F7-0DAF-4E87-9C53-5C289F21604F}" destId="{4C5A9322-C681-4DFC-980F-E7141F03E700}" srcOrd="0" destOrd="0" presId="urn:microsoft.com/office/officeart/2008/layout/HorizontalMultiLevelHierarchy"/>
    <dgm:cxn modelId="{F099B246-1B94-4F63-8831-63F0CC8074F7}" type="presParOf" srcId="{4C5A9322-C681-4DFC-980F-E7141F03E700}" destId="{C1FCC343-00CF-4A52-A22F-93B8C389090F}" srcOrd="0" destOrd="0" presId="urn:microsoft.com/office/officeart/2008/layout/HorizontalMultiLevelHierarchy"/>
    <dgm:cxn modelId="{DECAB4A7-B7E0-4239-BAEF-898366AAFD25}" type="presParOf" srcId="{13EFD8F7-0DAF-4E87-9C53-5C289F21604F}" destId="{0A22B3CC-17D1-4D63-B326-6B2561721FDF}" srcOrd="1" destOrd="0" presId="urn:microsoft.com/office/officeart/2008/layout/HorizontalMultiLevelHierarchy"/>
    <dgm:cxn modelId="{81CD7FB5-09F1-43CC-9B7A-FD1D131CFD6B}" type="presParOf" srcId="{0A22B3CC-17D1-4D63-B326-6B2561721FDF}" destId="{E7A7BD4F-CDD7-40B2-8E9A-A820F5756F0A}" srcOrd="0" destOrd="0" presId="urn:microsoft.com/office/officeart/2008/layout/HorizontalMultiLevelHierarchy"/>
    <dgm:cxn modelId="{64206315-48EF-4B27-80CD-ABC27E38F975}" type="presParOf" srcId="{0A22B3CC-17D1-4D63-B326-6B2561721FDF}" destId="{0CE45B9E-4895-4D72-A8CD-965CDA1329DC}" srcOrd="1" destOrd="0" presId="urn:microsoft.com/office/officeart/2008/layout/HorizontalMultiLevelHierarchy"/>
    <dgm:cxn modelId="{22A1DE52-3DE8-47C1-89F7-5DB2418076B3}" type="presParOf" srcId="{13EFD8F7-0DAF-4E87-9C53-5C289F21604F}" destId="{E02F3C0D-5598-4BF9-9916-F2E871B2F0B5}" srcOrd="2" destOrd="0" presId="urn:microsoft.com/office/officeart/2008/layout/HorizontalMultiLevelHierarchy"/>
    <dgm:cxn modelId="{B9496431-B84C-4E47-869D-EBB46446AC76}" type="presParOf" srcId="{E02F3C0D-5598-4BF9-9916-F2E871B2F0B5}" destId="{BC62F5B6-AF6B-4D80-A925-7D7A64B5BDC1}" srcOrd="0" destOrd="0" presId="urn:microsoft.com/office/officeart/2008/layout/HorizontalMultiLevelHierarchy"/>
    <dgm:cxn modelId="{D0EA684A-E84E-43E6-8EC7-4D009F2463F2}" type="presParOf" srcId="{13EFD8F7-0DAF-4E87-9C53-5C289F21604F}" destId="{2B14A181-E916-4BC9-AA32-52002D04DA4A}" srcOrd="3" destOrd="0" presId="urn:microsoft.com/office/officeart/2008/layout/HorizontalMultiLevelHierarchy"/>
    <dgm:cxn modelId="{71D5200D-D4CA-48C1-9A6A-FA178C3AAFC2}" type="presParOf" srcId="{2B14A181-E916-4BC9-AA32-52002D04DA4A}" destId="{85802EDE-BE94-4609-ACC2-54C072364114}" srcOrd="0" destOrd="0" presId="urn:microsoft.com/office/officeart/2008/layout/HorizontalMultiLevelHierarchy"/>
    <dgm:cxn modelId="{2CF94A07-670C-4A6F-A9FB-48D384387F1B}" type="presParOf" srcId="{2B14A181-E916-4BC9-AA32-52002D04DA4A}" destId="{523FC292-1FEA-4276-971C-A40BEB9E1FF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2EF6E-F6B3-41AF-B9FE-EBD6436195CE}">
      <dsp:nvSpPr>
        <dsp:cNvPr id="0" name=""/>
        <dsp:cNvSpPr/>
      </dsp:nvSpPr>
      <dsp:spPr>
        <a:xfrm>
          <a:off x="0" y="0"/>
          <a:ext cx="3617394" cy="3128963"/>
        </a:xfrm>
        <a:prstGeom prst="hexagon">
          <a:avLst>
            <a:gd name="adj" fmla="val 28570"/>
            <a:gd name="vf" fmla="val 115470"/>
          </a:avLst>
        </a:prstGeom>
        <a:solidFill>
          <a:srgbClr val="FFFF00">
            <a:alpha val="28000"/>
          </a:srgbClr>
        </a:solidFill>
        <a:ln w="25400" cap="flat" cmpd="sng" algn="ctr">
          <a:solidFill>
            <a:schemeClr val="accent3">
              <a:lumMod val="50000"/>
              <a:alpha val="59000"/>
            </a:schemeClr>
          </a:solidFill>
          <a:prstDash val="solid"/>
        </a:ln>
        <a:effectLst/>
        <a:sp3d extrusionH="381000"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100" kern="1200" dirty="0" smtClean="0">
              <a:solidFill>
                <a:schemeClr val="tx1"/>
              </a:solidFill>
            </a:rPr>
            <a:t>Fach-hochschul-reife</a:t>
          </a:r>
          <a:endParaRPr lang="de-DE" sz="4100" kern="1200" dirty="0">
            <a:solidFill>
              <a:schemeClr val="tx1"/>
            </a:solidFill>
          </a:endParaRPr>
        </a:p>
      </dsp:txBody>
      <dsp:txXfrm>
        <a:off x="599431" y="518494"/>
        <a:ext cx="2418532" cy="20919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F3C0D-5598-4BF9-9916-F2E871B2F0B5}">
      <dsp:nvSpPr>
        <dsp:cNvPr id="0" name=""/>
        <dsp:cNvSpPr/>
      </dsp:nvSpPr>
      <dsp:spPr>
        <a:xfrm>
          <a:off x="4179946" y="3326881"/>
          <a:ext cx="406075" cy="386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027" y="0"/>
              </a:lnTo>
              <a:lnTo>
                <a:pt x="228027" y="434503"/>
              </a:lnTo>
              <a:lnTo>
                <a:pt x="456054" y="434503"/>
              </a:lnTo>
            </a:path>
          </a:pathLst>
        </a:custGeom>
        <a:noFill/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Arial"/>
          </a:endParaRPr>
        </a:p>
      </dsp:txBody>
      <dsp:txXfrm>
        <a:off x="4368962" y="3506303"/>
        <a:ext cx="0" cy="0"/>
      </dsp:txXfrm>
    </dsp:sp>
    <dsp:sp modelId="{4C5A9322-C681-4DFC-980F-E7141F03E700}">
      <dsp:nvSpPr>
        <dsp:cNvPr id="0" name=""/>
        <dsp:cNvSpPr/>
      </dsp:nvSpPr>
      <dsp:spPr>
        <a:xfrm>
          <a:off x="4179946" y="2939995"/>
          <a:ext cx="406075" cy="386886"/>
        </a:xfrm>
        <a:custGeom>
          <a:avLst/>
          <a:gdLst/>
          <a:ahLst/>
          <a:cxnLst/>
          <a:rect l="0" t="0" r="0" b="0"/>
          <a:pathLst>
            <a:path>
              <a:moveTo>
                <a:pt x="0" y="434503"/>
              </a:moveTo>
              <a:lnTo>
                <a:pt x="228027" y="434503"/>
              </a:lnTo>
              <a:lnTo>
                <a:pt x="228027" y="0"/>
              </a:lnTo>
              <a:lnTo>
                <a:pt x="456054" y="0"/>
              </a:lnTo>
            </a:path>
          </a:pathLst>
        </a:custGeom>
        <a:noFill/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Arial"/>
          </a:endParaRPr>
        </a:p>
      </dsp:txBody>
      <dsp:txXfrm>
        <a:off x="4368962" y="3119416"/>
        <a:ext cx="0" cy="0"/>
      </dsp:txXfrm>
    </dsp:sp>
    <dsp:sp modelId="{87C13ADF-C1DA-4F1A-8142-F44E1BD88CB0}">
      <dsp:nvSpPr>
        <dsp:cNvPr id="0" name=""/>
        <dsp:cNvSpPr/>
      </dsp:nvSpPr>
      <dsp:spPr>
        <a:xfrm>
          <a:off x="1743491" y="2271211"/>
          <a:ext cx="406075" cy="1055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027" y="0"/>
              </a:lnTo>
              <a:lnTo>
                <a:pt x="228027" y="1086257"/>
              </a:lnTo>
              <a:lnTo>
                <a:pt x="456054" y="1086257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Arial"/>
          </a:endParaRPr>
        </a:p>
      </dsp:txBody>
      <dsp:txXfrm>
        <a:off x="1918252" y="2770769"/>
        <a:ext cx="0" cy="0"/>
      </dsp:txXfrm>
    </dsp:sp>
    <dsp:sp modelId="{36D6F8AB-7A42-49B3-859F-2257E4AEB58B}">
      <dsp:nvSpPr>
        <dsp:cNvPr id="0" name=""/>
        <dsp:cNvSpPr/>
      </dsp:nvSpPr>
      <dsp:spPr>
        <a:xfrm>
          <a:off x="4896549" y="1238954"/>
          <a:ext cx="406075" cy="865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027" y="0"/>
              </a:lnTo>
              <a:lnTo>
                <a:pt x="228027" y="869006"/>
              </a:lnTo>
              <a:lnTo>
                <a:pt x="456054" y="869006"/>
              </a:lnTo>
            </a:path>
          </a:pathLst>
        </a:custGeom>
        <a:noFill/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Arial"/>
          </a:endParaRPr>
        </a:p>
      </dsp:txBody>
      <dsp:txXfrm>
        <a:off x="5075684" y="1647854"/>
        <a:ext cx="0" cy="0"/>
      </dsp:txXfrm>
    </dsp:sp>
    <dsp:sp modelId="{B432E969-9C38-4F76-981E-F5A6CA1E3FF5}">
      <dsp:nvSpPr>
        <dsp:cNvPr id="0" name=""/>
        <dsp:cNvSpPr/>
      </dsp:nvSpPr>
      <dsp:spPr>
        <a:xfrm>
          <a:off x="4896549" y="1098902"/>
          <a:ext cx="406075" cy="140052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6054" y="45720"/>
              </a:lnTo>
            </a:path>
          </a:pathLst>
        </a:custGeom>
        <a:noFill/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Arial"/>
          </a:endParaRPr>
        </a:p>
      </dsp:txBody>
      <dsp:txXfrm>
        <a:off x="5088848" y="1158189"/>
        <a:ext cx="0" cy="0"/>
      </dsp:txXfrm>
    </dsp:sp>
    <dsp:sp modelId="{C5FDEB0A-4014-4F44-859A-7D55F7878E81}">
      <dsp:nvSpPr>
        <dsp:cNvPr id="0" name=""/>
        <dsp:cNvSpPr/>
      </dsp:nvSpPr>
      <dsp:spPr>
        <a:xfrm>
          <a:off x="4896549" y="233297"/>
          <a:ext cx="406075" cy="1005657"/>
        </a:xfrm>
        <a:custGeom>
          <a:avLst/>
          <a:gdLst/>
          <a:ahLst/>
          <a:cxnLst/>
          <a:rect l="0" t="0" r="0" b="0"/>
          <a:pathLst>
            <a:path>
              <a:moveTo>
                <a:pt x="0" y="869006"/>
              </a:moveTo>
              <a:lnTo>
                <a:pt x="228027" y="869006"/>
              </a:lnTo>
              <a:lnTo>
                <a:pt x="228027" y="0"/>
              </a:lnTo>
              <a:lnTo>
                <a:pt x="456054" y="0"/>
              </a:lnTo>
            </a:path>
          </a:pathLst>
        </a:custGeom>
        <a:noFill/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Arial"/>
          </a:endParaRPr>
        </a:p>
      </dsp:txBody>
      <dsp:txXfrm>
        <a:off x="5072473" y="709012"/>
        <a:ext cx="0" cy="0"/>
      </dsp:txXfrm>
    </dsp:sp>
    <dsp:sp modelId="{B86019F2-506F-4B8C-AF6F-EA59E04818F8}">
      <dsp:nvSpPr>
        <dsp:cNvPr id="0" name=""/>
        <dsp:cNvSpPr/>
      </dsp:nvSpPr>
      <dsp:spPr>
        <a:xfrm>
          <a:off x="1743491" y="1238954"/>
          <a:ext cx="406075" cy="1032256"/>
        </a:xfrm>
        <a:custGeom>
          <a:avLst/>
          <a:gdLst/>
          <a:ahLst/>
          <a:cxnLst/>
          <a:rect l="0" t="0" r="0" b="0"/>
          <a:pathLst>
            <a:path>
              <a:moveTo>
                <a:pt x="0" y="1086257"/>
              </a:moveTo>
              <a:lnTo>
                <a:pt x="228027" y="1086257"/>
              </a:lnTo>
              <a:lnTo>
                <a:pt x="228027" y="0"/>
              </a:lnTo>
              <a:lnTo>
                <a:pt x="456054" y="0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Arial"/>
          </a:endParaRPr>
        </a:p>
      </dsp:txBody>
      <dsp:txXfrm>
        <a:off x="1918797" y="1727351"/>
        <a:ext cx="0" cy="0"/>
      </dsp:txXfrm>
    </dsp:sp>
    <dsp:sp modelId="{84E39BB1-B2F7-4E5E-B599-E016486CBC12}">
      <dsp:nvSpPr>
        <dsp:cNvPr id="0" name=""/>
        <dsp:cNvSpPr/>
      </dsp:nvSpPr>
      <dsp:spPr>
        <a:xfrm rot="16200000">
          <a:off x="-1069403" y="1466264"/>
          <a:ext cx="4015897" cy="1609893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6000" b="1" kern="1200" dirty="0">
              <a:solidFill>
                <a:srgbClr val="C00000"/>
              </a:solidFill>
              <a:latin typeface="Arial"/>
              <a:ea typeface="+mn-ea"/>
              <a:cs typeface="Arial"/>
            </a:rPr>
            <a:t>Fachhoch-schulreife</a:t>
          </a:r>
        </a:p>
      </dsp:txBody>
      <dsp:txXfrm>
        <a:off x="-1069403" y="1466264"/>
        <a:ext cx="4015897" cy="1609893"/>
      </dsp:txXfrm>
    </dsp:sp>
    <dsp:sp modelId="{DDDD0E88-B6E7-456F-A962-EE8AC23AC889}">
      <dsp:nvSpPr>
        <dsp:cNvPr id="0" name=""/>
        <dsp:cNvSpPr/>
      </dsp:nvSpPr>
      <dsp:spPr>
        <a:xfrm>
          <a:off x="2149567" y="906031"/>
          <a:ext cx="2746982" cy="665846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Besonderheiten</a:t>
          </a:r>
        </a:p>
      </dsp:txBody>
      <dsp:txXfrm>
        <a:off x="2149567" y="906031"/>
        <a:ext cx="2746982" cy="665846"/>
      </dsp:txXfrm>
    </dsp:sp>
    <dsp:sp modelId="{CC086C1C-AB36-4286-AE37-A40CC5F84DFC}">
      <dsp:nvSpPr>
        <dsp:cNvPr id="0" name=""/>
        <dsp:cNvSpPr/>
      </dsp:nvSpPr>
      <dsp:spPr>
        <a:xfrm>
          <a:off x="5302625" y="2178"/>
          <a:ext cx="2051272" cy="462239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Berufsbezug</a:t>
          </a:r>
        </a:p>
      </dsp:txBody>
      <dsp:txXfrm>
        <a:off x="5302625" y="2178"/>
        <a:ext cx="2051272" cy="462239"/>
      </dsp:txXfrm>
    </dsp:sp>
    <dsp:sp modelId="{E4CE902C-83FF-4CDB-8F6E-6B6706BA5E21}">
      <dsp:nvSpPr>
        <dsp:cNvPr id="0" name=""/>
        <dsp:cNvSpPr/>
      </dsp:nvSpPr>
      <dsp:spPr>
        <a:xfrm>
          <a:off x="5302625" y="619172"/>
          <a:ext cx="2484656" cy="959459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Konzentration auf wenige Fächer</a:t>
          </a:r>
        </a:p>
      </dsp:txBody>
      <dsp:txXfrm>
        <a:off x="5302625" y="619172"/>
        <a:ext cx="2484656" cy="959459"/>
      </dsp:txXfrm>
    </dsp:sp>
    <dsp:sp modelId="{2E03E5CB-2911-4CED-A84D-F8CA74C35B15}">
      <dsp:nvSpPr>
        <dsp:cNvPr id="0" name=""/>
        <dsp:cNvSpPr/>
      </dsp:nvSpPr>
      <dsp:spPr>
        <a:xfrm>
          <a:off x="5302625" y="1733386"/>
          <a:ext cx="2353839" cy="742345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Sprachpflicht erfüllt = keine zweite Fremdsprache</a:t>
          </a:r>
        </a:p>
      </dsp:txBody>
      <dsp:txXfrm>
        <a:off x="5302625" y="1733386"/>
        <a:ext cx="2353839" cy="742345"/>
      </dsp:txXfrm>
    </dsp:sp>
    <dsp:sp modelId="{35BE0BFF-3796-42AB-8579-F70F65472E21}">
      <dsp:nvSpPr>
        <dsp:cNvPr id="0" name=""/>
        <dsp:cNvSpPr/>
      </dsp:nvSpPr>
      <dsp:spPr>
        <a:xfrm>
          <a:off x="2149567" y="3017372"/>
          <a:ext cx="2030379" cy="619018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Wie?</a:t>
          </a:r>
        </a:p>
      </dsp:txBody>
      <dsp:txXfrm>
        <a:off x="2149567" y="3017372"/>
        <a:ext cx="2030379" cy="619018"/>
      </dsp:txXfrm>
    </dsp:sp>
    <dsp:sp modelId="{E7A7BD4F-CDD7-40B2-8E9A-A820F5756F0A}">
      <dsp:nvSpPr>
        <dsp:cNvPr id="0" name=""/>
        <dsp:cNvSpPr/>
      </dsp:nvSpPr>
      <dsp:spPr>
        <a:xfrm>
          <a:off x="4586022" y="2630486"/>
          <a:ext cx="2030379" cy="619018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Kooperatives Lernen</a:t>
          </a:r>
        </a:p>
      </dsp:txBody>
      <dsp:txXfrm>
        <a:off x="4586022" y="2630486"/>
        <a:ext cx="2030379" cy="619018"/>
      </dsp:txXfrm>
    </dsp:sp>
    <dsp:sp modelId="{85802EDE-BE94-4609-ACC2-54C072364114}">
      <dsp:nvSpPr>
        <dsp:cNvPr id="0" name=""/>
        <dsp:cNvSpPr/>
      </dsp:nvSpPr>
      <dsp:spPr>
        <a:xfrm>
          <a:off x="4586022" y="3404259"/>
          <a:ext cx="2030379" cy="619018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Projektorientiertes Lernen</a:t>
          </a:r>
        </a:p>
      </dsp:txBody>
      <dsp:txXfrm>
        <a:off x="4586022" y="3404259"/>
        <a:ext cx="2030379" cy="619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Radialsechseck"/>
  <dgm:desc val="Wird verwendet, um einen sequenziellen Prozess darzustellen, der sich auf eine zentrale Idee oder ein zentrales Thema bezieht. Auf 6 Formen der Ebene 2 beschränkt. Dies eignet sich am besten für kleine Textmengen. Nicht verwendeter Text wird nicht angezeigt, ist aber weiterhin verfügbar, wenn Sie das Layout wechseln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400" cy="49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2"/>
            <a:ext cx="2946400" cy="49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496"/>
            <a:ext cx="2946400" cy="49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496"/>
            <a:ext cx="2946400" cy="49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2061BD4-C2FD-480F-BF85-A4594C962C7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3015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400" cy="49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2"/>
            <a:ext cx="2946400" cy="49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2" y="4717146"/>
            <a:ext cx="5438775" cy="446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496"/>
            <a:ext cx="2946400" cy="49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496"/>
            <a:ext cx="2946400" cy="49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B0A3AEE-C172-4F7B-A46C-8964D437933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5336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0A3AEE-C172-4F7B-A46C-8964D4379335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258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DB6C9-045F-4387-BEBF-AEF5B3EC736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2421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731DA-FA05-4E81-8856-BCFFB092462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6793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33EDC-F41F-40E3-B3C3-AE429C97450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5685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52EC1-A61A-45E9-BEB4-E5DF8E55C50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3799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742951"/>
            <a:ext cx="8496944" cy="14700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3356992"/>
            <a:ext cx="8496944" cy="27363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332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4"/>
            <a:ext cx="9144000" cy="159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32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666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804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591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429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166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591AC-176D-41B7-A031-0149F8DF6B1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3790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490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948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871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7849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742951"/>
            <a:ext cx="8496944" cy="14700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3356992"/>
            <a:ext cx="8496944" cy="27363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771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4"/>
            <a:ext cx="9144000" cy="159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701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5094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2568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6149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90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F834B-D8A8-47B6-B039-32C8D92E6E4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52698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7079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3097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621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268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8374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742951"/>
            <a:ext cx="8496944" cy="14700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3356992"/>
            <a:ext cx="8496944" cy="27363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1074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4"/>
            <a:ext cx="9144000" cy="159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94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0023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1082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82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C96C2-1FD9-4F7F-BD86-0CE68C0CE0E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3156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8999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2166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3489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264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3584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531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407FB-A4C4-4B76-9A3D-1E68CFDD12E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957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2B54D-B94F-490A-AB33-DDF8521CCB0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002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BBF24-8305-4C18-A2C0-82F4E3A4F1F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937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D6394-E874-42AF-86BD-BB2C5AA42F9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156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D1D77-5B2B-4FCA-8749-1FD8A7DA4A8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190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EE920">
                <a:alpha val="75000"/>
                <a:lumMod val="93000"/>
                <a:lumOff val="7000"/>
              </a:srgbClr>
            </a:gs>
            <a:gs pos="84000">
              <a:srgbClr val="D0DFF0">
                <a:lumMod val="72000"/>
                <a:alpha val="77000"/>
              </a:srgbClr>
            </a:gs>
            <a:gs pos="100000">
              <a:srgbClr val="C4D6E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F0246AB-CDE8-49C0-AAE1-BA0B9632AB8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512" y="104741"/>
            <a:ext cx="4248472" cy="130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48264" y="188640"/>
            <a:ext cx="1979365" cy="98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4"/>
            <a:ext cx="9144000" cy="159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8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512" y="104741"/>
            <a:ext cx="4248472" cy="130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48264" y="188640"/>
            <a:ext cx="1979365" cy="98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4"/>
            <a:ext cx="9144000" cy="159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0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512" y="104741"/>
            <a:ext cx="4248472" cy="130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48264" y="188640"/>
            <a:ext cx="1979365" cy="98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4"/>
            <a:ext cx="9144000" cy="159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8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Frank.Nierath@bbs1uelzen.de" TargetMode="External"/><Relationship Id="rId2" Type="http://schemas.openxmlformats.org/officeDocument/2006/relationships/hyperlink" Target="mailto:Brigitte.Glandorf@bbs1uelzen.de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3312368"/>
          </a:xfrm>
        </p:spPr>
        <p:txBody>
          <a:bodyPr/>
          <a:lstStyle/>
          <a:p>
            <a:r>
              <a:rPr lang="de-DE" dirty="0"/>
              <a:t>Informationen </a:t>
            </a:r>
            <a:r>
              <a:rPr lang="de-DE" dirty="0" smtClean="0"/>
              <a:t>zu den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Fachoberschulen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- </a:t>
            </a:r>
            <a:r>
              <a:rPr lang="de-DE" sz="3200" dirty="0" smtClean="0"/>
              <a:t>Gestaltung</a:t>
            </a:r>
            <a:br>
              <a:rPr lang="de-DE" sz="3200" dirty="0" smtClean="0"/>
            </a:br>
            <a:r>
              <a:rPr lang="de-DE" sz="3200" dirty="0" smtClean="0"/>
              <a:t>- Technik</a:t>
            </a:r>
            <a:r>
              <a:rPr lang="de-DE" sz="3200" dirty="0"/>
              <a:t/>
            </a:r>
            <a:br>
              <a:rPr lang="de-DE" sz="3200" dirty="0"/>
            </a:br>
            <a:r>
              <a:rPr lang="de-DE" sz="3200" dirty="0"/>
              <a:t>- Wirtschaft</a:t>
            </a:r>
            <a:r>
              <a:rPr lang="de-DE" sz="4000" dirty="0"/>
              <a:t/>
            </a:r>
            <a:br>
              <a:rPr lang="de-DE" sz="4000" dirty="0"/>
            </a:br>
            <a:endParaRPr lang="de-DE" sz="4000" dirty="0"/>
          </a:p>
        </p:txBody>
      </p:sp>
      <p:pic>
        <p:nvPicPr>
          <p:cNvPr id="4" name="Picture 2" descr="RNE_Werkstatt N_projekt16_ausge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382" y="5212467"/>
            <a:ext cx="328565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 descr="F:\Einzellogos_0107\BNE_Label_Einzelbanner_2016___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212467"/>
            <a:ext cx="2593302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00" y="5208169"/>
            <a:ext cx="2634725" cy="132542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07" y="3090824"/>
            <a:ext cx="2584307" cy="193960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1600" y="3052985"/>
            <a:ext cx="2634725" cy="197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E8BDB6C9-045F-4387-BEBF-AEF5B3EC7369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948488" y="6259513"/>
            <a:ext cx="1387475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050" dirty="0"/>
              <a:t>Stand Jan. </a:t>
            </a:r>
            <a:r>
              <a:rPr lang="de-DE" sz="1050" dirty="0" smtClean="0"/>
              <a:t>2021</a:t>
            </a:r>
            <a:endParaRPr lang="de-DE" sz="1050" dirty="0"/>
          </a:p>
        </p:txBody>
      </p:sp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044F5BB8-15A1-4EC4-B63F-BAA95547A1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132856"/>
            <a:ext cx="2039689" cy="1371583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07504" y="3717032"/>
            <a:ext cx="87849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Dem europäischen Gedanken verpflichtet: </a:t>
            </a:r>
          </a:p>
          <a:p>
            <a:pPr algn="ctr"/>
            <a:r>
              <a:rPr lang="de-DE" dirty="0" smtClean="0"/>
              <a:t>Wir bieten für interessierte Schülerinnen und Schüler ein dreiwöchiges Betriebspraktikum mit dem Besuch bei unseren Partnerberufsschulen in </a:t>
            </a:r>
          </a:p>
          <a:p>
            <a:pPr algn="ctr"/>
            <a:r>
              <a:rPr lang="de-DE" dirty="0" smtClean="0"/>
              <a:t>Rouen (Frankreich), Florenz (Italien), </a:t>
            </a:r>
            <a:r>
              <a:rPr lang="de-DE" dirty="0" err="1" smtClean="0"/>
              <a:t>Valetta</a:t>
            </a:r>
            <a:r>
              <a:rPr lang="de-DE" dirty="0" smtClean="0"/>
              <a:t> (Malta), Salzburg (Österreich), </a:t>
            </a:r>
          </a:p>
          <a:p>
            <a:pPr algn="ctr"/>
            <a:r>
              <a:rPr lang="de-DE" dirty="0" smtClean="0"/>
              <a:t>Tartu (Estland), </a:t>
            </a:r>
            <a:r>
              <a:rPr lang="de-DE" dirty="0" err="1" smtClean="0"/>
              <a:t>Wolstein</a:t>
            </a:r>
            <a:r>
              <a:rPr lang="de-DE" dirty="0" smtClean="0"/>
              <a:t> (Polen) an.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7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E8BDB6C9-045F-4387-BEBF-AEF5B3EC7369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6948488" y="6259513"/>
            <a:ext cx="1387475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050" dirty="0"/>
              <a:t>Stand Jan. 2020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C2203388-772B-4379-8DDA-0AA1C43CA4CC}"/>
              </a:ext>
            </a:extLst>
          </p:cNvPr>
          <p:cNvSpPr/>
          <p:nvPr/>
        </p:nvSpPr>
        <p:spPr>
          <a:xfrm>
            <a:off x="2123728" y="2625874"/>
            <a:ext cx="47342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Der Nachhaltigkeit verpflichtet: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 Wir als Nachhaltigkeitsschule bieten für interessierte Schülerinnen und Schüler der 11. und 12. Klasse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1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eine i-Pad-Klasse</a:t>
            </a:r>
            <a:r>
              <a:rPr kumimoji="0" lang="de-DE" altLang="de-DE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de-DE" altLang="de-DE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an</a:t>
            </a:r>
            <a:r>
              <a:rPr lang="de-DE" altLang="de-DE" sz="2800" b="1" i="1" kern="0" dirty="0">
                <a:solidFill>
                  <a:srgbClr val="000000"/>
                </a:solidFill>
                <a:cs typeface="+mn-cs"/>
              </a:rPr>
              <a:t>!</a:t>
            </a:r>
            <a:endParaRPr kumimoji="0" lang="de-DE" altLang="de-DE" sz="2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520D8C09-EA2C-4829-AB1C-82F5ABFA8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88009"/>
            <a:ext cx="2517017" cy="156180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1" y="2288009"/>
            <a:ext cx="2711653" cy="156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E8BDB6C9-045F-4387-BEBF-AEF5B3EC7369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948488" y="6259513"/>
            <a:ext cx="1387475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050" dirty="0"/>
              <a:t>Stand Jan. </a:t>
            </a:r>
            <a:r>
              <a:rPr lang="de-DE" sz="1050" dirty="0" smtClean="0"/>
              <a:t>2021</a:t>
            </a:r>
            <a:endParaRPr lang="de-DE" sz="1050" dirty="0"/>
          </a:p>
        </p:txBody>
      </p:sp>
      <p:sp>
        <p:nvSpPr>
          <p:cNvPr id="9" name="Text Box 2">
            <a:extLst>
              <a:ext uri="{FF2B5EF4-FFF2-40B4-BE49-F238E27FC236}">
                <a16:creationId xmlns="" xmlns:a16="http://schemas.microsoft.com/office/drawing/2014/main" id="{52517210-2DC1-4C61-AA48-4CA7DF121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1694197"/>
            <a:ext cx="81534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2800" b="1" i="1" dirty="0">
                <a:solidFill>
                  <a:schemeClr val="accent2"/>
                </a:solidFill>
                <a:latin typeface="Arial" charset="0"/>
              </a:rPr>
              <a:t>Anmeldung:</a:t>
            </a:r>
          </a:p>
          <a:p>
            <a:endParaRPr lang="de-DE" altLang="de-DE" sz="800" b="1" i="1" u="sng" dirty="0">
              <a:solidFill>
                <a:schemeClr val="accent2"/>
              </a:solidFill>
              <a:latin typeface="Arial" charset="0"/>
            </a:endParaRPr>
          </a:p>
          <a:p>
            <a:r>
              <a:rPr lang="de-DE" altLang="de-DE" sz="2000" b="1" i="1" dirty="0">
                <a:latin typeface="Arial" charset="0"/>
              </a:rPr>
              <a:t>Der Anmeldeschluss ist der </a:t>
            </a:r>
            <a:r>
              <a:rPr lang="de-DE" altLang="de-DE" sz="2000" b="1" i="1" dirty="0" smtClean="0">
                <a:solidFill>
                  <a:schemeClr val="accent2"/>
                </a:solidFill>
                <a:latin typeface="Arial" charset="0"/>
              </a:rPr>
              <a:t>28.2</a:t>
            </a:r>
            <a:r>
              <a:rPr lang="de-DE" altLang="de-DE" sz="2000" b="1" i="1" dirty="0">
                <a:solidFill>
                  <a:schemeClr val="accent2"/>
                </a:solidFill>
                <a:latin typeface="Arial" charset="0"/>
              </a:rPr>
              <a:t>.</a:t>
            </a:r>
            <a:r>
              <a:rPr lang="de-DE" altLang="de-DE" sz="2000" b="1" i="1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de-DE" altLang="de-DE" sz="2000" b="1" i="1" dirty="0">
                <a:latin typeface="Arial" charset="0"/>
              </a:rPr>
              <a:t>!</a:t>
            </a:r>
          </a:p>
          <a:p>
            <a:r>
              <a:rPr lang="de-DE" altLang="de-DE" sz="2000" b="1" i="1" u="sng" dirty="0">
                <a:latin typeface="Arial" charset="0"/>
              </a:rPr>
              <a:t>Zur Anmeldun</a:t>
            </a:r>
            <a:r>
              <a:rPr lang="de-DE" altLang="de-DE" sz="2000" b="1" i="1" dirty="0">
                <a:latin typeface="Arial" charset="0"/>
              </a:rPr>
              <a:t>g</a:t>
            </a:r>
            <a:r>
              <a:rPr lang="de-DE" altLang="de-DE" sz="2000" b="1" i="1" u="sng" dirty="0">
                <a:latin typeface="Arial" charset="0"/>
              </a:rPr>
              <a:t> müssen folgende Unterla</a:t>
            </a:r>
            <a:r>
              <a:rPr lang="de-DE" altLang="de-DE" sz="2000" b="1" i="1" dirty="0">
                <a:latin typeface="Arial" charset="0"/>
              </a:rPr>
              <a:t>g</a:t>
            </a:r>
            <a:r>
              <a:rPr lang="de-DE" altLang="de-DE" sz="2000" b="1" i="1" u="sng" dirty="0">
                <a:latin typeface="Arial" charset="0"/>
              </a:rPr>
              <a:t>en </a:t>
            </a:r>
          </a:p>
          <a:p>
            <a:r>
              <a:rPr lang="de-DE" altLang="de-DE" sz="2000" b="1" i="1" u="sng" dirty="0">
                <a:latin typeface="Arial" charset="0"/>
              </a:rPr>
              <a:t>vor</a:t>
            </a:r>
            <a:r>
              <a:rPr lang="de-DE" altLang="de-DE" sz="2000" b="1" i="1" dirty="0">
                <a:latin typeface="Arial" charset="0"/>
              </a:rPr>
              <a:t>g</a:t>
            </a:r>
            <a:r>
              <a:rPr lang="de-DE" altLang="de-DE" sz="2000" b="1" i="1" u="sng" dirty="0">
                <a:latin typeface="Arial" charset="0"/>
              </a:rPr>
              <a:t>ele</a:t>
            </a:r>
            <a:r>
              <a:rPr lang="de-DE" altLang="de-DE" sz="2000" b="1" i="1" dirty="0">
                <a:latin typeface="Arial" charset="0"/>
              </a:rPr>
              <a:t>g</a:t>
            </a:r>
            <a:r>
              <a:rPr lang="de-DE" altLang="de-DE" sz="2000" b="1" i="1" u="sng" dirty="0">
                <a:latin typeface="Arial" charset="0"/>
              </a:rPr>
              <a:t>t werden:</a:t>
            </a:r>
          </a:p>
          <a:p>
            <a:endParaRPr lang="de-DE" altLang="de-DE" sz="900" b="1" i="1" u="sng" dirty="0">
              <a:latin typeface="Arial" charset="0"/>
            </a:endParaRPr>
          </a:p>
          <a:p>
            <a:pPr>
              <a:buFontTx/>
              <a:buChar char="-"/>
            </a:pPr>
            <a:r>
              <a:rPr lang="de-DE" altLang="de-DE" sz="2000" b="1" i="1" dirty="0">
                <a:solidFill>
                  <a:srgbClr val="FF3300"/>
                </a:solidFill>
                <a:latin typeface="Arial" charset="0"/>
              </a:rPr>
              <a:t> das vollständig ausgefüllte </a:t>
            </a:r>
            <a:r>
              <a:rPr lang="de-DE" altLang="de-DE" sz="2000" b="1" i="1" dirty="0" smtClean="0">
                <a:solidFill>
                  <a:srgbClr val="FF3300"/>
                </a:solidFill>
                <a:latin typeface="Arial" charset="0"/>
              </a:rPr>
              <a:t>Anmeldeformular (Online)</a:t>
            </a:r>
            <a:endParaRPr lang="de-DE" altLang="de-DE" sz="2000" b="1" i="1" dirty="0">
              <a:solidFill>
                <a:srgbClr val="FF3300"/>
              </a:solidFill>
              <a:latin typeface="Arial" charset="0"/>
            </a:endParaRPr>
          </a:p>
          <a:p>
            <a:pPr>
              <a:buFontTx/>
              <a:buChar char="-"/>
            </a:pPr>
            <a:r>
              <a:rPr lang="de-DE" altLang="de-DE" sz="2000" b="1" i="1" dirty="0">
                <a:solidFill>
                  <a:srgbClr val="FF3300"/>
                </a:solidFill>
                <a:latin typeface="Arial" charset="0"/>
              </a:rPr>
              <a:t> ein tabellarischer Lebenslauf + Lichtbild</a:t>
            </a:r>
          </a:p>
          <a:p>
            <a:pPr>
              <a:buFontTx/>
              <a:buChar char="-"/>
            </a:pPr>
            <a:r>
              <a:rPr lang="de-DE" altLang="de-DE" sz="2000" b="1" i="1" dirty="0">
                <a:solidFill>
                  <a:srgbClr val="FF3300"/>
                </a:solidFill>
                <a:latin typeface="Arial" charset="0"/>
              </a:rPr>
              <a:t> eine beglaubigte Kopie des letzten Zeugnisses</a:t>
            </a:r>
            <a:endParaRPr lang="de-DE" altLang="de-DE" sz="2000" b="1" i="1" dirty="0">
              <a:solidFill>
                <a:schemeClr val="accent2"/>
              </a:solidFill>
              <a:latin typeface="Arial" charset="0"/>
            </a:endParaRPr>
          </a:p>
          <a:p>
            <a:endParaRPr lang="de-DE" altLang="de-DE" sz="800" b="1" i="1" dirty="0">
              <a:solidFill>
                <a:srgbClr val="FF3300"/>
              </a:solidFill>
              <a:latin typeface="Arial" charset="0"/>
            </a:endParaRPr>
          </a:p>
          <a:p>
            <a:r>
              <a:rPr lang="de-DE" altLang="de-DE" sz="2000" b="1" i="1" dirty="0">
                <a:latin typeface="Arial" charset="0"/>
              </a:rPr>
              <a:t>- der Praktikantenvertrag</a:t>
            </a:r>
            <a:r>
              <a:rPr lang="de-DE" altLang="de-DE" sz="2000" b="1" i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de-DE" altLang="de-DE" sz="2000" b="1" i="1" dirty="0">
                <a:latin typeface="Arial" charset="0"/>
              </a:rPr>
              <a:t>– kann bis zum 15.Mai   </a:t>
            </a:r>
          </a:p>
          <a:p>
            <a:r>
              <a:rPr lang="de-DE" altLang="de-DE" sz="2000" b="1" i="1" dirty="0">
                <a:latin typeface="Arial" charset="0"/>
              </a:rPr>
              <a:t>  nachgereicht werden 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="" xmlns:a16="http://schemas.microsoft.com/office/drawing/2014/main" id="{18709CC5-2411-45C1-99AA-6FDED08A8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010" y="5213267"/>
            <a:ext cx="79248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2000" b="1" i="1" u="sng" dirty="0">
                <a:latin typeface="Arial" charset="0"/>
              </a:rPr>
              <a:t>Bis zum ersten Schulta</a:t>
            </a:r>
            <a:r>
              <a:rPr lang="de-DE" altLang="de-DE" sz="2000" b="1" i="1" dirty="0">
                <a:latin typeface="Arial" charset="0"/>
              </a:rPr>
              <a:t>g</a:t>
            </a:r>
            <a:r>
              <a:rPr lang="de-DE" altLang="de-DE" sz="2000" b="1" i="1" u="sng" dirty="0">
                <a:latin typeface="Arial" charset="0"/>
              </a:rPr>
              <a:t> müssen nach</a:t>
            </a:r>
            <a:r>
              <a:rPr lang="de-DE" altLang="de-DE" sz="2000" b="1" i="1" dirty="0">
                <a:latin typeface="Arial" charset="0"/>
              </a:rPr>
              <a:t>g</a:t>
            </a:r>
            <a:r>
              <a:rPr lang="de-DE" altLang="de-DE" sz="2000" b="1" i="1" u="sng" dirty="0">
                <a:latin typeface="Arial" charset="0"/>
              </a:rPr>
              <a:t>ereicht werden: </a:t>
            </a:r>
          </a:p>
          <a:p>
            <a:endParaRPr lang="de-DE" altLang="de-DE" sz="800" b="1" i="1" u="sng" dirty="0">
              <a:latin typeface="Arial" charset="0"/>
            </a:endParaRPr>
          </a:p>
          <a:p>
            <a:pPr>
              <a:buFontTx/>
              <a:buChar char="-"/>
            </a:pPr>
            <a:r>
              <a:rPr lang="de-DE" altLang="de-DE" sz="2000" b="1" i="1" dirty="0">
                <a:solidFill>
                  <a:srgbClr val="FF3300"/>
                </a:solidFill>
                <a:latin typeface="Arial" charset="0"/>
              </a:rPr>
              <a:t>der Nachweis des Realschulabschlusses</a:t>
            </a:r>
            <a:endParaRPr lang="de-DE" altLang="de-DE" sz="2000" b="1" dirty="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02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E8BDB6C9-045F-4387-BEBF-AEF5B3EC7369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6948488" y="6343436"/>
            <a:ext cx="1387475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050" dirty="0"/>
              <a:t>Stand Jan. </a:t>
            </a:r>
            <a:r>
              <a:rPr lang="de-DE" sz="1050" dirty="0" smtClean="0"/>
              <a:t>2021</a:t>
            </a:r>
            <a:endParaRPr lang="de-DE" sz="1050" dirty="0"/>
          </a:p>
        </p:txBody>
      </p:sp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1A73769E-EC24-46B1-89F9-F8E49CA30B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850714"/>
            <a:ext cx="3304578" cy="2478434"/>
          </a:xfrm>
          <a:prstGeom prst="rect">
            <a:avLst/>
          </a:prstGeom>
        </p:spPr>
      </p:pic>
      <p:sp>
        <p:nvSpPr>
          <p:cNvPr id="13" name="Rectangle 14">
            <a:extLst>
              <a:ext uri="{FF2B5EF4-FFF2-40B4-BE49-F238E27FC236}">
                <a16:creationId xmlns="" xmlns:a16="http://schemas.microsoft.com/office/drawing/2014/main" id="{19C4DDEE-8005-40B1-82F2-541E40085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2238978"/>
            <a:ext cx="67691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4000" kern="0" dirty="0"/>
              <a:t> </a:t>
            </a:r>
            <a:r>
              <a:rPr lang="de-DE" sz="2400" i="1" kern="0" dirty="0">
                <a:solidFill>
                  <a:srgbClr val="FF0000"/>
                </a:solidFill>
              </a:rPr>
              <a:t>3. Probe-Unterrichtstag:</a:t>
            </a:r>
          </a:p>
          <a:p>
            <a:pPr eaLnBrk="1" hangingPunct="1"/>
            <a:r>
              <a:rPr lang="de-DE" sz="2400" i="1" kern="0" dirty="0"/>
              <a:t>Teilnahme an drei </a:t>
            </a:r>
            <a:r>
              <a:rPr lang="de-DE" sz="2400" i="1" kern="0" dirty="0" err="1"/>
              <a:t>DoppelstundenUnterricht</a:t>
            </a:r>
            <a:r>
              <a:rPr lang="de-DE" sz="2400" i="1" kern="0" dirty="0"/>
              <a:t> in den berufsbezogenen Fächern BRC, Gestaltung, Technik, IV, Volkswirtschaftslehre</a:t>
            </a:r>
          </a:p>
        </p:txBody>
      </p:sp>
    </p:spTree>
    <p:extLst>
      <p:ext uri="{BB962C8B-B14F-4D97-AF65-F5344CB8AC3E}">
        <p14:creationId xmlns:p14="http://schemas.microsoft.com/office/powerpoint/2010/main" val="302952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E8BDB6C9-045F-4387-BEBF-AEF5B3EC7369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948488" y="6259513"/>
            <a:ext cx="1387475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050" dirty="0"/>
              <a:t>Stand Jan. </a:t>
            </a:r>
            <a:r>
              <a:rPr lang="de-DE" sz="1050" dirty="0" smtClean="0"/>
              <a:t>2021</a:t>
            </a:r>
            <a:endParaRPr lang="de-DE" sz="1050" dirty="0"/>
          </a:p>
        </p:txBody>
      </p:sp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164DC07F-A2FD-402D-A9D6-A866430F5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092" y="2118956"/>
            <a:ext cx="4572396" cy="342929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13007BC3-3092-4357-8158-3510BA7A0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673915"/>
            <a:ext cx="2520280" cy="1406637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4673915"/>
            <a:ext cx="2576890" cy="140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1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E8BDB6C9-045F-4387-BEBF-AEF5B3EC7369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pic>
        <p:nvPicPr>
          <p:cNvPr id="22" name="Grafik 21">
            <a:extLst>
              <a:ext uri="{FF2B5EF4-FFF2-40B4-BE49-F238E27FC236}">
                <a16:creationId xmlns="" xmlns:a16="http://schemas.microsoft.com/office/drawing/2014/main" id="{0E4AC049-30C7-4D3C-992F-49E915E64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389" y="2867809"/>
            <a:ext cx="5965221" cy="3655622"/>
          </a:xfrm>
          <a:prstGeom prst="rect">
            <a:avLst/>
          </a:prstGeom>
        </p:spPr>
      </p:pic>
      <p:sp>
        <p:nvSpPr>
          <p:cNvPr id="23" name="Rectangle 14">
            <a:extLst>
              <a:ext uri="{FF2B5EF4-FFF2-40B4-BE49-F238E27FC236}">
                <a16:creationId xmlns="" xmlns:a16="http://schemas.microsoft.com/office/drawing/2014/main" id="{7B464675-CE41-45B4-8A83-A0935CF0C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49" y="1767392"/>
            <a:ext cx="67691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4000" kern="0" dirty="0"/>
              <a:t> Was macht sonst noch Spaß an unserer Schule?</a:t>
            </a:r>
            <a:endParaRPr lang="de-DE" sz="2200" kern="0" dirty="0"/>
          </a:p>
        </p:txBody>
      </p:sp>
      <p:pic>
        <p:nvPicPr>
          <p:cNvPr id="24" name="Grafik 23" descr="theater_ag_logo.gif">
            <a:extLst>
              <a:ext uri="{FF2B5EF4-FFF2-40B4-BE49-F238E27FC236}">
                <a16:creationId xmlns="" xmlns:a16="http://schemas.microsoft.com/office/drawing/2014/main" id="{5DE4D4EA-DB8D-41FD-9A28-91E74382A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86" y="1406464"/>
            <a:ext cx="1234790" cy="142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3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E8BDB6C9-045F-4387-BEBF-AEF5B3EC7369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6948488" y="6259513"/>
            <a:ext cx="1387475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050" dirty="0"/>
              <a:t>Stand Jan. </a:t>
            </a:r>
            <a:r>
              <a:rPr lang="de-DE" sz="1050" dirty="0" smtClean="0"/>
              <a:t>2021</a:t>
            </a:r>
            <a:endParaRPr lang="de-DE" sz="1050" dirty="0"/>
          </a:p>
        </p:txBody>
      </p:sp>
      <p:sp>
        <p:nvSpPr>
          <p:cNvPr id="19" name="Rectangle 14">
            <a:extLst>
              <a:ext uri="{FF2B5EF4-FFF2-40B4-BE49-F238E27FC236}">
                <a16:creationId xmlns="" xmlns:a16="http://schemas.microsoft.com/office/drawing/2014/main" id="{7B464675-CE41-45B4-8A83-A0935CF0C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49" y="1767392"/>
            <a:ext cx="67691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4000" kern="0" dirty="0"/>
              <a:t> Was macht sonst noch Spaß an unserer Schule?</a:t>
            </a:r>
            <a:endParaRPr lang="de-DE" sz="2200" kern="0" dirty="0"/>
          </a:p>
        </p:txBody>
      </p:sp>
      <p:pic>
        <p:nvPicPr>
          <p:cNvPr id="20" name="Picture 2" descr="C:\Users\Frank\AppData\Local\Temp\2-BGW-A.JPG">
            <a:extLst>
              <a:ext uri="{FF2B5EF4-FFF2-40B4-BE49-F238E27FC236}">
                <a16:creationId xmlns="" xmlns:a16="http://schemas.microsoft.com/office/drawing/2014/main" id="{970A0400-544E-43F2-A4EA-A3FF93F36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452" y="2924944"/>
            <a:ext cx="4908036" cy="368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16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E8BDB6C9-045F-4387-BEBF-AEF5B3EC7369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6948488" y="6259513"/>
            <a:ext cx="1387475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050" dirty="0"/>
              <a:t>Stand Jan. 2020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B464675-CE41-45B4-8A83-A0935CF0C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49" y="1767392"/>
            <a:ext cx="67691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4000" kern="0" dirty="0"/>
              <a:t> Was macht sonst noch Spaß an unserer Schule?</a:t>
            </a:r>
            <a:endParaRPr lang="de-DE" sz="2200" kern="0" dirty="0"/>
          </a:p>
        </p:txBody>
      </p:sp>
      <p:pic>
        <p:nvPicPr>
          <p:cNvPr id="16" name="Picture 2" descr="C:\Users\Frank\AppData\Local\Temp\IMAG0292.jpg">
            <a:extLst>
              <a:ext uri="{FF2B5EF4-FFF2-40B4-BE49-F238E27FC236}">
                <a16:creationId xmlns="" xmlns:a16="http://schemas.microsoft.com/office/drawing/2014/main" id="{38F9CAE4-2339-44AD-BA58-650764B2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188" y="2996952"/>
            <a:ext cx="6643204" cy="360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09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E8BDB6C9-045F-4387-BEBF-AEF5B3EC7369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948488" y="6259513"/>
            <a:ext cx="1387475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050" dirty="0"/>
              <a:t>Stand Jan. </a:t>
            </a:r>
            <a:r>
              <a:rPr lang="de-DE" sz="1050" dirty="0" smtClean="0"/>
              <a:t>2021</a:t>
            </a:r>
            <a:endParaRPr lang="de-DE" sz="1050" dirty="0"/>
          </a:p>
        </p:txBody>
      </p:sp>
      <p:sp>
        <p:nvSpPr>
          <p:cNvPr id="9" name="Rechteck 8">
            <a:extLst>
              <a:ext uri="{FF2B5EF4-FFF2-40B4-BE49-F238E27FC236}">
                <a16:creationId xmlns="" xmlns:a16="http://schemas.microsoft.com/office/drawing/2014/main" id="{3C0CC362-D03E-40C2-AE8A-CAF1733C8240}"/>
              </a:ext>
            </a:extLst>
          </p:cNvPr>
          <p:cNvSpPr/>
          <p:nvPr/>
        </p:nvSpPr>
        <p:spPr>
          <a:xfrm>
            <a:off x="2286000" y="1732614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Wo kannst du in</a:t>
            </a:r>
            <a:br>
              <a:rPr kumimoji="0" lang="de-DE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de-DE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Ruhe arbeiten?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" name="Picture 8" descr="SuS_8">
            <a:extLst>
              <a:ext uri="{FF2B5EF4-FFF2-40B4-BE49-F238E27FC236}">
                <a16:creationId xmlns="" xmlns:a16="http://schemas.microsoft.com/office/drawing/2014/main" id="{5E6FD239-50E7-45F3-816B-7D0C70A56B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8" r="4277" b="16529"/>
          <a:stretch/>
        </p:blipFill>
        <p:spPr bwMode="auto">
          <a:xfrm>
            <a:off x="2347069" y="3289099"/>
            <a:ext cx="4206131" cy="309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Grafik 10" descr="Bibliothek.jpg">
            <a:extLst>
              <a:ext uri="{FF2B5EF4-FFF2-40B4-BE49-F238E27FC236}">
                <a16:creationId xmlns="" xmlns:a16="http://schemas.microsoft.com/office/drawing/2014/main" id="{80D8D7AE-D1BA-40BE-9CB6-7CA80F2E1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964742"/>
            <a:ext cx="1815150" cy="1214422"/>
          </a:xfrm>
          <a:prstGeom prst="rect">
            <a:avLst/>
          </a:prstGeom>
        </p:spPr>
      </p:pic>
      <p:pic>
        <p:nvPicPr>
          <p:cNvPr id="12" name="Grafik 11" descr="Bibliothek.jpg">
            <a:extLst>
              <a:ext uri="{FF2B5EF4-FFF2-40B4-BE49-F238E27FC236}">
                <a16:creationId xmlns="" xmlns:a16="http://schemas.microsoft.com/office/drawing/2014/main" id="{3954197F-E317-4D7D-BB92-85F3098D4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425" y="1964742"/>
            <a:ext cx="1815150" cy="12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Mal reinschnuppern?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5196333"/>
            <a:ext cx="8229600" cy="111298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de-DE" b="1" dirty="0"/>
              <a:t>Vereinbaren Sie einen Termin für die </a:t>
            </a:r>
            <a:r>
              <a:rPr lang="de-DE" b="1" dirty="0">
                <a:solidFill>
                  <a:srgbClr val="000000"/>
                </a:solidFill>
              </a:rPr>
              <a:t>Teilnahme am Unterricht in einer 11. Klasse!</a:t>
            </a:r>
          </a:p>
          <a:p>
            <a:pPr marL="0" indent="0" algn="ctr">
              <a:buNone/>
            </a:pPr>
            <a:r>
              <a:rPr lang="de-DE" dirty="0">
                <a:solidFill>
                  <a:srgbClr val="000000"/>
                </a:solidFill>
              </a:rPr>
              <a:t>Kontakt</a:t>
            </a:r>
            <a:r>
              <a:rPr lang="de-DE" dirty="0" smtClean="0">
                <a:solidFill>
                  <a:srgbClr val="000000"/>
                </a:solidFill>
              </a:rPr>
              <a:t>: brigitte.glandorf@bbs1uelzen.de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76872"/>
            <a:ext cx="3841043" cy="273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85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323528" y="1806490"/>
            <a:ext cx="828092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altLang="de-DE" sz="2000" b="1" dirty="0">
                <a:solidFill>
                  <a:srgbClr val="FF3300"/>
                </a:solidFill>
              </a:rPr>
              <a:t>Schulpflicht erfüllt?</a:t>
            </a:r>
          </a:p>
          <a:p>
            <a:pPr algn="ctr"/>
            <a:endParaRPr lang="de-DE" altLang="de-DE" sz="2000" dirty="0">
              <a:solidFill>
                <a:schemeClr val="hlink"/>
              </a:solidFill>
            </a:endParaRPr>
          </a:p>
          <a:p>
            <a:pPr algn="ctr"/>
            <a:r>
              <a:rPr lang="de-DE" altLang="de-DE" dirty="0"/>
              <a:t>Nach dem Niedersächsischen Schulgesetz § 65 </a:t>
            </a:r>
          </a:p>
          <a:p>
            <a:pPr algn="ctr"/>
            <a:r>
              <a:rPr lang="de-DE" altLang="de-DE" dirty="0"/>
              <a:t>beträgt die Schulpflicht in Niedersachsen</a:t>
            </a:r>
          </a:p>
          <a:p>
            <a:pPr algn="ctr"/>
            <a:r>
              <a:rPr lang="de-DE" altLang="de-DE" b="1" dirty="0"/>
              <a:t>12 Jahre.</a:t>
            </a:r>
          </a:p>
          <a:p>
            <a:pPr algn="ctr"/>
            <a:endParaRPr lang="de-DE" altLang="de-DE" dirty="0"/>
          </a:p>
          <a:p>
            <a:pPr algn="ctr"/>
            <a:endParaRPr lang="de-DE" altLang="de-DE" b="1" dirty="0">
              <a:solidFill>
                <a:schemeClr val="hlink"/>
              </a:solidFill>
            </a:endParaRPr>
          </a:p>
          <a:p>
            <a:pPr algn="ctr"/>
            <a:r>
              <a:rPr lang="de-DE" altLang="de-DE" b="1" dirty="0"/>
              <a:t>Bei einer Entlassung aus der 9. oder 10. Klasse </a:t>
            </a:r>
          </a:p>
          <a:p>
            <a:pPr algn="ctr"/>
            <a:r>
              <a:rPr lang="de-DE" altLang="de-DE" b="1" dirty="0"/>
              <a:t>der Haupt- oder Realschule </a:t>
            </a:r>
          </a:p>
          <a:p>
            <a:pPr algn="ctr"/>
            <a:r>
              <a:rPr lang="de-DE" altLang="de-DE" b="1" dirty="0"/>
              <a:t>ist die Schulpflicht demnach noch nicht erfüllt!</a:t>
            </a:r>
          </a:p>
          <a:p>
            <a:pPr algn="ctr"/>
            <a:endParaRPr lang="de-DE" altLang="de-DE" dirty="0"/>
          </a:p>
          <a:p>
            <a:pPr algn="ctr"/>
            <a:r>
              <a:rPr lang="de-DE" altLang="de-DE" b="1" dirty="0">
                <a:solidFill>
                  <a:schemeClr val="hlink"/>
                </a:solidFill>
              </a:rPr>
              <a:t>Wie geht es weiter?</a:t>
            </a:r>
          </a:p>
          <a:p>
            <a:pPr algn="ctr"/>
            <a:endParaRPr lang="de-DE" altLang="de-DE" dirty="0">
              <a:solidFill>
                <a:schemeClr val="hlink"/>
              </a:solidFill>
            </a:endParaRPr>
          </a:p>
          <a:p>
            <a:pPr algn="ctr"/>
            <a:r>
              <a:rPr lang="de-DE" altLang="de-DE" dirty="0"/>
              <a:t>  </a:t>
            </a:r>
            <a:r>
              <a:rPr lang="de-DE" altLang="de-DE" b="1" dirty="0"/>
              <a:t>Aufnahme einer Berufsausbildung</a:t>
            </a:r>
          </a:p>
          <a:p>
            <a:pPr algn="ctr"/>
            <a:r>
              <a:rPr lang="de-DE" altLang="de-DE" b="1" dirty="0"/>
              <a:t>  oder</a:t>
            </a:r>
          </a:p>
          <a:p>
            <a:pPr algn="ctr"/>
            <a:r>
              <a:rPr lang="de-DE" altLang="de-DE" b="1" dirty="0"/>
              <a:t>  Besuch einer Schule im Sekundarbereich II,</a:t>
            </a:r>
          </a:p>
          <a:p>
            <a:pPr algn="ctr"/>
            <a:r>
              <a:rPr lang="de-DE" altLang="de-DE" b="1" dirty="0"/>
              <a:t>  z.B. Berufsbildende Schulen oder Gymnasium</a:t>
            </a:r>
          </a:p>
        </p:txBody>
      </p:sp>
    </p:spTree>
    <p:extLst>
      <p:ext uri="{BB962C8B-B14F-4D97-AF65-F5344CB8AC3E}">
        <p14:creationId xmlns:p14="http://schemas.microsoft.com/office/powerpoint/2010/main" val="398725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9EB79B23-8272-4406-931A-35C070BF8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836" y="2132856"/>
            <a:ext cx="5459468" cy="514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0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21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965950" y="6245225"/>
            <a:ext cx="1387475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050" dirty="0"/>
              <a:t>Stand Jan. </a:t>
            </a:r>
            <a:r>
              <a:rPr lang="de-DE" sz="1050" dirty="0" smtClean="0"/>
              <a:t>2021</a:t>
            </a:r>
            <a:endParaRPr lang="de-DE" sz="1050" dirty="0"/>
          </a:p>
        </p:txBody>
      </p:sp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29A02CE9-F5B1-403A-9D3B-314267DC5B4E}"/>
              </a:ext>
            </a:extLst>
          </p:cNvPr>
          <p:cNvSpPr/>
          <p:nvPr/>
        </p:nvSpPr>
        <p:spPr>
          <a:xfrm>
            <a:off x="2051720" y="1700808"/>
            <a:ext cx="4806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altLang="de-DE" sz="3200" b="1" i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Vielen Dank für Ihre Aufmerksamkeit! </a:t>
            </a:r>
          </a:p>
          <a:p>
            <a:pPr lvl="0" algn="ctr"/>
            <a:endParaRPr lang="de-DE" altLang="de-DE" sz="3200" b="1" i="1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9189D53-F5F1-4390-BA4D-148A90129480}"/>
              </a:ext>
            </a:extLst>
          </p:cNvPr>
          <p:cNvSpPr txBox="1">
            <a:spLocks noChangeArrowheads="1"/>
          </p:cNvSpPr>
          <p:nvPr/>
        </p:nvSpPr>
        <p:spPr>
          <a:xfrm>
            <a:off x="683567" y="2924943"/>
            <a:ext cx="7669857" cy="33202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 smtClean="0"/>
              <a:t>Gibt es noch weitere Fragen?</a:t>
            </a:r>
          </a:p>
          <a:p>
            <a:pPr fontAlgn="auto">
              <a:spcAft>
                <a:spcPts val="0"/>
              </a:spcAft>
            </a:pPr>
            <a:endParaRPr lang="de-DE" sz="2000" dirty="0" smtClean="0"/>
          </a:p>
          <a:p>
            <a:pPr fontAlgn="auto">
              <a:spcAft>
                <a:spcPts val="0"/>
              </a:spcAft>
            </a:pPr>
            <a:r>
              <a:rPr lang="de-DE" sz="1600" u="sng" dirty="0" smtClean="0"/>
              <a:t>Kontakt:</a:t>
            </a:r>
          </a:p>
          <a:p>
            <a:pPr fontAlgn="auto">
              <a:spcAft>
                <a:spcPts val="0"/>
              </a:spcAft>
            </a:pPr>
            <a:r>
              <a:rPr lang="de-DE" sz="1600" dirty="0" smtClean="0"/>
              <a:t>Berufsbildende Schulen I Uelzen	Tel.: 0581/ 955-6</a:t>
            </a:r>
          </a:p>
          <a:p>
            <a:pPr fontAlgn="auto">
              <a:spcAft>
                <a:spcPts val="0"/>
              </a:spcAft>
            </a:pPr>
            <a:r>
              <a:rPr lang="de-DE" sz="1600" dirty="0" err="1" smtClean="0"/>
              <a:t>Scharnhorststraße</a:t>
            </a:r>
            <a:r>
              <a:rPr lang="de-DE" sz="1600" dirty="0" smtClean="0"/>
              <a:t> 10		Fax: 0581/ 955-700</a:t>
            </a:r>
          </a:p>
          <a:p>
            <a:pPr fontAlgn="auto">
              <a:spcAft>
                <a:spcPts val="0"/>
              </a:spcAft>
            </a:pPr>
            <a:r>
              <a:rPr lang="de-DE" sz="1600" dirty="0" smtClean="0"/>
              <a:t>29525 Uelzen			</a:t>
            </a:r>
          </a:p>
          <a:p>
            <a:pPr fontAlgn="auto">
              <a:spcAft>
                <a:spcPts val="0"/>
              </a:spcAft>
            </a:pPr>
            <a:r>
              <a:rPr lang="de-DE" sz="1600" dirty="0" smtClean="0"/>
              <a:t>Kontaktpersonen:</a:t>
            </a:r>
          </a:p>
          <a:p>
            <a:pPr fontAlgn="auto">
              <a:spcAft>
                <a:spcPts val="0"/>
              </a:spcAft>
            </a:pPr>
            <a:r>
              <a:rPr lang="de-DE" sz="1600" u="sng" dirty="0" smtClean="0">
                <a:hlinkClick r:id="rId2"/>
              </a:rPr>
              <a:t>Brigitte.Glandorf@bbs1uelzen.de</a:t>
            </a:r>
            <a:r>
              <a:rPr lang="de-DE" sz="1600" u="sng" dirty="0" smtClean="0"/>
              <a:t> </a:t>
            </a:r>
            <a:r>
              <a:rPr lang="de-DE" sz="1600" dirty="0" smtClean="0"/>
              <a:t>und </a:t>
            </a:r>
            <a:r>
              <a:rPr lang="de-DE" sz="1600" u="sng" dirty="0" smtClean="0">
                <a:hlinkClick r:id="rId3"/>
              </a:rPr>
              <a:t>Frank.Nierath@bbs1uelzen.de</a:t>
            </a:r>
            <a:endParaRPr lang="de-DE" sz="1600" u="sng" dirty="0" smtClean="0"/>
          </a:p>
          <a:p>
            <a:pPr fontAlgn="auto">
              <a:spcAft>
                <a:spcPts val="0"/>
              </a:spcAft>
            </a:pPr>
            <a:endParaRPr lang="de-DE" sz="1600" u="sng" dirty="0" smtClean="0"/>
          </a:p>
          <a:p>
            <a:pPr fontAlgn="auto">
              <a:spcAft>
                <a:spcPts val="0"/>
              </a:spcAft>
            </a:pPr>
            <a:r>
              <a:rPr lang="de-DE" sz="2000" b="1" dirty="0" smtClean="0">
                <a:solidFill>
                  <a:srgbClr val="FF0000"/>
                </a:solidFill>
              </a:rPr>
              <a:t>Bewerbung bis zum 28.02.2021!</a:t>
            </a:r>
          </a:p>
          <a:p>
            <a:pPr fontAlgn="auto">
              <a:spcAft>
                <a:spcPts val="0"/>
              </a:spcAft>
            </a:pPr>
            <a:r>
              <a:rPr lang="de-DE" sz="2000" b="1" dirty="0" smtClean="0">
                <a:solidFill>
                  <a:srgbClr val="FF0000"/>
                </a:solidFill>
              </a:rPr>
              <a:t>www.bbs1uelzen.de</a:t>
            </a:r>
            <a:endParaRPr lang="de-DE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59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Dein Ziel!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/>
          </p:nvPr>
        </p:nvGraphicFramePr>
        <p:xfrm>
          <a:off x="107504" y="2348880"/>
          <a:ext cx="3744416" cy="3128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149" y="2699792"/>
            <a:ext cx="479023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51520" y="5445224"/>
            <a:ext cx="38164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 den Fachoberschulen der 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BBS I Uelzen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34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1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252EC1-A61A-45E9-BEB4-E5DF8E55C50C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9" name="Inhaltsplatzhalter 3">
            <a:extLst>
              <a:ext uri="{FF2B5EF4-FFF2-40B4-BE49-F238E27FC236}">
                <a16:creationId xmlns="" xmlns:a16="http://schemas.microsoft.com/office/drawing/2014/main" id="{86E9BEAF-7EEA-4F30-85D7-10FAD999FC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9600373"/>
              </p:ext>
            </p:extLst>
          </p:nvPr>
        </p:nvGraphicFramePr>
        <p:xfrm>
          <a:off x="611560" y="1844824"/>
          <a:ext cx="7920880" cy="428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900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4E39BB1-B2F7-4E5E-B599-E016486CB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86019F2-506F-4B8C-AF6F-EA59E0481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DDD0E88-B6E7-456F-A962-EE8AC23AC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FDEB0A-4014-4F44-859A-7D55F7878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C086C1C-AB36-4286-AE37-A40CC5F84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32E969-9C38-4F76-981E-F5A6CA1E3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CE902C-83FF-4CDB-8F6E-6B6706BA5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6D6F8AB-7A42-49B3-859F-2257E4AEB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E03E5CB-2911-4CED-A84D-F8CA74C35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7C13ADF-C1DA-4F1A-8142-F44E1BD88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5BE0BFF-3796-42AB-8579-F70F65472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C5A9322-C681-4DFC-980F-E7141F03E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A7BD4F-CDD7-40B2-8E9A-A820F5756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02F3C0D-5598-4BF9-9916-F2E871B2F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5802EDE-BE94-4609-ACC2-54C072364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409184" y="6167355"/>
            <a:ext cx="2133600" cy="482113"/>
          </a:xfrm>
        </p:spPr>
        <p:txBody>
          <a:bodyPr/>
          <a:lstStyle/>
          <a:p>
            <a:pPr>
              <a:defRPr/>
            </a:pPr>
            <a:fld id="{E8BDB6C9-045F-4387-BEBF-AEF5B3EC7369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31" name="Textfeld 30"/>
          <p:cNvSpPr txBox="1"/>
          <p:nvPr/>
        </p:nvSpPr>
        <p:spPr>
          <a:xfrm>
            <a:off x="6804472" y="6187506"/>
            <a:ext cx="13874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050" dirty="0"/>
              <a:t>Stand Jan. 2020</a:t>
            </a:r>
          </a:p>
        </p:txBody>
      </p:sp>
      <p:sp>
        <p:nvSpPr>
          <p:cNvPr id="32" name="Eine Ecke des Rechtecks schneiden 13">
            <a:extLst>
              <a:ext uri="{FF2B5EF4-FFF2-40B4-BE49-F238E27FC236}">
                <a16:creationId xmlns="" xmlns:a16="http://schemas.microsoft.com/office/drawing/2014/main" id="{71484EE5-C20B-4D35-9AB2-B96BF2487A46}"/>
              </a:ext>
            </a:extLst>
          </p:cNvPr>
          <p:cNvSpPr/>
          <p:nvPr/>
        </p:nvSpPr>
        <p:spPr>
          <a:xfrm rot="395591">
            <a:off x="2222997" y="2509538"/>
            <a:ext cx="4392488" cy="1706285"/>
          </a:xfrm>
          <a:prstGeom prst="snip1Rect">
            <a:avLst/>
          </a:prstGeom>
          <a:solidFill>
            <a:srgbClr val="00B0F0"/>
          </a:solidFill>
          <a:ln w="1905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extrusionH="76200" contourW="12700" prstMaterial="softEdge">
            <a:bevelT w="165100" prst="coolSlant"/>
            <a:extrusionClr>
              <a:srgbClr val="FFFFFF">
                <a:lumMod val="85000"/>
              </a:srgbClr>
            </a:extrusionClr>
            <a:contourClr>
              <a:srgbClr val="000000">
                <a:lumMod val="65000"/>
                <a:lumOff val="35000"/>
              </a:srgbClr>
            </a:contourClr>
          </a:sp3d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aser" pitchFamily="2" charset="0"/>
                <a:ea typeface="+mn-ea"/>
                <a:cs typeface="+mn-cs"/>
              </a:rPr>
              <a:t>G</a:t>
            </a:r>
            <a:r>
              <a:rPr kumimoji="0" lang="de-DE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aser" pitchFamily="2" charset="0"/>
                <a:ea typeface="+mn-ea"/>
                <a:cs typeface="+mn-cs"/>
              </a:rPr>
              <a:t>ESTALTUNG</a:t>
            </a:r>
          </a:p>
        </p:txBody>
      </p:sp>
      <p:sp>
        <p:nvSpPr>
          <p:cNvPr id="33" name="Eine Ecke des Rechtecks schneiden 15">
            <a:extLst>
              <a:ext uri="{FF2B5EF4-FFF2-40B4-BE49-F238E27FC236}">
                <a16:creationId xmlns="" xmlns:a16="http://schemas.microsoft.com/office/drawing/2014/main" id="{3005E7D8-004F-482D-AB4D-AF91E9C146BD}"/>
              </a:ext>
            </a:extLst>
          </p:cNvPr>
          <p:cNvSpPr/>
          <p:nvPr/>
        </p:nvSpPr>
        <p:spPr>
          <a:xfrm rot="20813532">
            <a:off x="246805" y="4638930"/>
            <a:ext cx="4158714" cy="1706285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softEdge">
            <a:bevelT w="165100" prst="coolSlant"/>
            <a:extrusionClr>
              <a:schemeClr val="bg1">
                <a:lumMod val="8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de-DE" sz="9600" dirty="0" err="1">
                <a:latin typeface="+mj-lt"/>
              </a:rPr>
              <a:t>w</a:t>
            </a:r>
            <a:r>
              <a:rPr lang="de-DE" dirty="0" err="1">
                <a:latin typeface="+mj-lt"/>
              </a:rPr>
              <a:t>IRTSCHAFT</a:t>
            </a:r>
            <a:endParaRPr lang="de-DE" dirty="0">
              <a:latin typeface="+mj-lt"/>
            </a:endParaRPr>
          </a:p>
        </p:txBody>
      </p:sp>
      <p:sp>
        <p:nvSpPr>
          <p:cNvPr id="34" name="Eine Ecke des Rechtecks schneiden 14">
            <a:extLst>
              <a:ext uri="{FF2B5EF4-FFF2-40B4-BE49-F238E27FC236}">
                <a16:creationId xmlns="" xmlns:a16="http://schemas.microsoft.com/office/drawing/2014/main" id="{EB131E2C-3DA1-45DC-A718-1FB4024867AD}"/>
              </a:ext>
            </a:extLst>
          </p:cNvPr>
          <p:cNvSpPr/>
          <p:nvPr/>
        </p:nvSpPr>
        <p:spPr>
          <a:xfrm rot="596870">
            <a:off x="4977642" y="4767744"/>
            <a:ext cx="3960440" cy="1706285"/>
          </a:xfrm>
          <a:prstGeom prst="snip1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softEdge">
            <a:bevelT w="165100" prst="coolSlant"/>
            <a:extrusionClr>
              <a:schemeClr val="bg1">
                <a:lumMod val="8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de-DE" sz="9600" dirty="0">
                <a:latin typeface="Arial Narrow" pitchFamily="34" charset="0"/>
              </a:rPr>
              <a:t>T</a:t>
            </a:r>
            <a:r>
              <a:rPr lang="de-DE" dirty="0">
                <a:latin typeface="Arial Narrow" pitchFamily="34" charset="0"/>
              </a:rPr>
              <a:t>ECHNIK</a:t>
            </a:r>
          </a:p>
        </p:txBody>
      </p:sp>
      <p:pic>
        <p:nvPicPr>
          <p:cNvPr id="35" name="Picture 7">
            <a:extLst>
              <a:ext uri="{FF2B5EF4-FFF2-40B4-BE49-F238E27FC236}">
                <a16:creationId xmlns="" xmlns:a16="http://schemas.microsoft.com/office/drawing/2014/main" id="{D7460630-1A97-4F4F-92CE-A07E8E018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9634" y="5134053"/>
            <a:ext cx="1444625" cy="1348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Bogen 35">
            <a:extLst>
              <a:ext uri="{FF2B5EF4-FFF2-40B4-BE49-F238E27FC236}">
                <a16:creationId xmlns="" xmlns:a16="http://schemas.microsoft.com/office/drawing/2014/main" id="{14DDF352-9EEA-485B-9873-E3A1EDAAE148}"/>
              </a:ext>
            </a:extLst>
          </p:cNvPr>
          <p:cNvSpPr/>
          <p:nvPr/>
        </p:nvSpPr>
        <p:spPr>
          <a:xfrm>
            <a:off x="5076056" y="2802293"/>
            <a:ext cx="914400" cy="692411"/>
          </a:xfrm>
          <a:prstGeom prst="arc">
            <a:avLst>
              <a:gd name="adj1" fmla="val 12198060"/>
              <a:gd name="adj2" fmla="val 19083838"/>
            </a:avLst>
          </a:prstGeom>
          <a:ln w="219075" cap="rnd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37" name="Picture 11">
            <a:extLst>
              <a:ext uri="{FF2B5EF4-FFF2-40B4-BE49-F238E27FC236}">
                <a16:creationId xmlns="" xmlns:a16="http://schemas.microsoft.com/office/drawing/2014/main" id="{ACAFECE7-BB49-4F8B-BDF5-CE000FC98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829102" y="2701071"/>
            <a:ext cx="1191170" cy="89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10">
            <a:extLst>
              <a:ext uri="{FF2B5EF4-FFF2-40B4-BE49-F238E27FC236}">
                <a16:creationId xmlns="" xmlns:a16="http://schemas.microsoft.com/office/drawing/2014/main" id="{488162CC-2E8D-46F6-AD6C-FE1AD0F1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78070">
            <a:off x="2996228" y="4455302"/>
            <a:ext cx="1223963" cy="124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2">
            <a:extLst>
              <a:ext uri="{FF2B5EF4-FFF2-40B4-BE49-F238E27FC236}">
                <a16:creationId xmlns="" xmlns:a16="http://schemas.microsoft.com/office/drawing/2014/main" id="{9BD88702-B87A-450E-BA99-828B4EE657C2}"/>
              </a:ext>
            </a:extLst>
          </p:cNvPr>
          <p:cNvSpPr txBox="1">
            <a:spLocks noChangeArrowheads="1"/>
          </p:cNvSpPr>
          <p:nvPr/>
        </p:nvSpPr>
        <p:spPr bwMode="auto">
          <a:xfrm rot="257926">
            <a:off x="755337" y="1773129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altLang="de-DE" sz="3200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Die Fachrichtungen stellen sich vor…</a:t>
            </a:r>
            <a:endParaRPr lang="de-DE" altLang="de-DE" sz="3200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04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0"/>
          <p:cNvSpPr>
            <a:spLocks noChangeArrowheads="1"/>
          </p:cNvSpPr>
          <p:nvPr/>
        </p:nvSpPr>
        <p:spPr bwMode="auto">
          <a:xfrm>
            <a:off x="971550" y="1412875"/>
            <a:ext cx="6480175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de-DE" sz="2800" b="1" dirty="0"/>
              <a:t>Fachoberschulen</a:t>
            </a:r>
          </a:p>
          <a:p>
            <a:pPr algn="ctr">
              <a:defRPr/>
            </a:pPr>
            <a:r>
              <a:rPr lang="de-DE" sz="2400" b="1" dirty="0"/>
              <a:t>Klasse 11</a:t>
            </a:r>
          </a:p>
        </p:txBody>
      </p:sp>
      <p:sp>
        <p:nvSpPr>
          <p:cNvPr id="10243" name="Rectangle 25"/>
          <p:cNvSpPr>
            <a:spLocks noChangeArrowheads="1"/>
          </p:cNvSpPr>
          <p:nvPr/>
        </p:nvSpPr>
        <p:spPr bwMode="auto">
          <a:xfrm>
            <a:off x="998538" y="2276475"/>
            <a:ext cx="2087562" cy="914400"/>
          </a:xfrm>
          <a:prstGeom prst="rect">
            <a:avLst/>
          </a:prstGeom>
          <a:noFill/>
          <a:ln w="38100">
            <a:solidFill>
              <a:srgbClr val="66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/>
              <a:t>Gestaltung</a:t>
            </a:r>
          </a:p>
        </p:txBody>
      </p:sp>
      <p:sp>
        <p:nvSpPr>
          <p:cNvPr id="10244" name="Rectangle 26"/>
          <p:cNvSpPr>
            <a:spLocks noChangeArrowheads="1"/>
          </p:cNvSpPr>
          <p:nvPr/>
        </p:nvSpPr>
        <p:spPr bwMode="auto">
          <a:xfrm>
            <a:off x="3173413" y="2276475"/>
            <a:ext cx="2089150" cy="914400"/>
          </a:xfrm>
          <a:prstGeom prst="rect">
            <a:avLst/>
          </a:prstGeom>
          <a:noFill/>
          <a:ln w="38100">
            <a:solidFill>
              <a:srgbClr val="66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/>
              <a:t>Technik</a:t>
            </a:r>
          </a:p>
        </p:txBody>
      </p:sp>
      <p:sp>
        <p:nvSpPr>
          <p:cNvPr id="10245" name="Text Box 28"/>
          <p:cNvSpPr txBox="1">
            <a:spLocks noChangeArrowheads="1"/>
          </p:cNvSpPr>
          <p:nvPr/>
        </p:nvSpPr>
        <p:spPr bwMode="auto">
          <a:xfrm>
            <a:off x="985838" y="3357563"/>
            <a:ext cx="6465887" cy="120032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/>
              <a:t>Technik/Wirtschaft: 3 (4) Tage Praktikum in einem Betrieb</a:t>
            </a:r>
            <a:br>
              <a:rPr lang="de-DE" altLang="de-DE" sz="1800" b="1" dirty="0"/>
            </a:br>
            <a:r>
              <a:rPr lang="de-DE" altLang="de-DE" sz="1800" b="1" dirty="0"/>
              <a:t>Gestaltung: 2 (3) Tage Praktikum in einem Betrieb,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/>
              <a:t>g</a:t>
            </a:r>
            <a:r>
              <a:rPr lang="de-DE" altLang="de-DE" sz="1800" b="1" dirty="0" smtClean="0"/>
              <a:t>gf.- 1 </a:t>
            </a:r>
            <a:r>
              <a:rPr lang="de-DE" altLang="de-DE" sz="1800" b="1" dirty="0"/>
              <a:t>Tag Praktikum in der Schulwerkstatt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/>
              <a:t>1 (2) Tage Theorieunterricht in der Schule</a:t>
            </a:r>
          </a:p>
        </p:txBody>
      </p:sp>
      <p:sp>
        <p:nvSpPr>
          <p:cNvPr id="10246" name="Text Box 37"/>
          <p:cNvSpPr txBox="1">
            <a:spLocks noChangeArrowheads="1"/>
          </p:cNvSpPr>
          <p:nvPr/>
        </p:nvSpPr>
        <p:spPr bwMode="auto">
          <a:xfrm>
            <a:off x="971550" y="908050"/>
            <a:ext cx="541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/>
              <a:t>Aufnahmevoraussetzung: Realschulabschluss</a:t>
            </a:r>
            <a:endParaRPr lang="de-DE" altLang="de-DE" sz="1800"/>
          </a:p>
        </p:txBody>
      </p:sp>
      <p:sp>
        <p:nvSpPr>
          <p:cNvPr id="10247" name="Line 40"/>
          <p:cNvSpPr>
            <a:spLocks noChangeShapeType="1"/>
          </p:cNvSpPr>
          <p:nvPr/>
        </p:nvSpPr>
        <p:spPr bwMode="auto">
          <a:xfrm>
            <a:off x="3843338" y="4557713"/>
            <a:ext cx="0" cy="455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48" name="Rectangle 26"/>
          <p:cNvSpPr>
            <a:spLocks noChangeArrowheads="1"/>
          </p:cNvSpPr>
          <p:nvPr/>
        </p:nvSpPr>
        <p:spPr bwMode="auto">
          <a:xfrm>
            <a:off x="5362575" y="2276475"/>
            <a:ext cx="2089150" cy="914400"/>
          </a:xfrm>
          <a:prstGeom prst="rect">
            <a:avLst/>
          </a:prstGeom>
          <a:noFill/>
          <a:ln w="38100">
            <a:solidFill>
              <a:srgbClr val="66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/>
              <a:t>Wirtschaft</a:t>
            </a: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985838" y="5013325"/>
            <a:ext cx="5273675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de-DE" sz="2800" b="1" dirty="0"/>
              <a:t>Fachoberschulen</a:t>
            </a:r>
          </a:p>
          <a:p>
            <a:pPr algn="ctr">
              <a:defRPr/>
            </a:pPr>
            <a:r>
              <a:rPr lang="de-DE" sz="2400" b="1" dirty="0"/>
              <a:t>Klasse 12</a:t>
            </a:r>
          </a:p>
        </p:txBody>
      </p:sp>
      <p:sp>
        <p:nvSpPr>
          <p:cNvPr id="10251" name="Textfeld 1"/>
          <p:cNvSpPr txBox="1">
            <a:spLocks noChangeArrowheads="1"/>
          </p:cNvSpPr>
          <p:nvPr/>
        </p:nvSpPr>
        <p:spPr bwMode="auto">
          <a:xfrm>
            <a:off x="1125674" y="6007100"/>
            <a:ext cx="49940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>
                <a:solidFill>
                  <a:srgbClr val="FF0000"/>
                </a:solidFill>
              </a:rPr>
              <a:t>Erwerb der allgemeinen Fachhochschulreife und der fachgebundenen Hochschulreife</a:t>
            </a: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6948488" y="5013325"/>
            <a:ext cx="187325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de-DE" b="1" dirty="0"/>
              <a:t>2-jährige </a:t>
            </a:r>
          </a:p>
          <a:p>
            <a:pPr algn="ctr">
              <a:defRPr/>
            </a:pPr>
            <a:r>
              <a:rPr lang="de-DE" b="1" dirty="0"/>
              <a:t>Berufsaus-</a:t>
            </a:r>
            <a:br>
              <a:rPr lang="de-DE" b="1" dirty="0"/>
            </a:br>
            <a:r>
              <a:rPr lang="de-DE" b="1" dirty="0" err="1"/>
              <a:t>bildung</a:t>
            </a:r>
            <a:endParaRPr lang="de-DE" b="1" dirty="0"/>
          </a:p>
        </p:txBody>
      </p:sp>
      <p:sp>
        <p:nvSpPr>
          <p:cNvPr id="18" name="Line 40"/>
          <p:cNvSpPr>
            <a:spLocks noChangeShapeType="1"/>
          </p:cNvSpPr>
          <p:nvPr/>
        </p:nvSpPr>
        <p:spPr bwMode="auto">
          <a:xfrm flipH="1">
            <a:off x="6335713" y="5470525"/>
            <a:ext cx="504825" cy="0"/>
          </a:xfrm>
          <a:prstGeom prst="line">
            <a:avLst/>
          </a:prstGeom>
          <a:noFill/>
          <a:ln w="412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Freihandform 4"/>
          <p:cNvSpPr/>
          <p:nvPr/>
        </p:nvSpPr>
        <p:spPr>
          <a:xfrm>
            <a:off x="6286500" y="1101725"/>
            <a:ext cx="1836738" cy="3803650"/>
          </a:xfrm>
          <a:custGeom>
            <a:avLst/>
            <a:gdLst>
              <a:gd name="connsiteX0" fmla="*/ 0 w 1837194"/>
              <a:gd name="connsiteY0" fmla="*/ 3234 h 3803709"/>
              <a:gd name="connsiteX1" fmla="*/ 1647825 w 1837194"/>
              <a:gd name="connsiteY1" fmla="*/ 612834 h 3803709"/>
              <a:gd name="connsiteX2" fmla="*/ 1733550 w 1837194"/>
              <a:gd name="connsiteY2" fmla="*/ 3803709 h 38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7194" h="3803709">
                <a:moveTo>
                  <a:pt x="0" y="3234"/>
                </a:moveTo>
                <a:cubicBezTo>
                  <a:pt x="679450" y="-8672"/>
                  <a:pt x="1358900" y="-20578"/>
                  <a:pt x="1647825" y="612834"/>
                </a:cubicBezTo>
                <a:cubicBezTo>
                  <a:pt x="1936750" y="1246246"/>
                  <a:pt x="1835150" y="2524977"/>
                  <a:pt x="1733550" y="3803709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252EC1-A61A-45E9-BEB4-E5DF8E55C50C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E8BDB6C9-045F-4387-BEBF-AEF5B3EC7369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11" name="Foliennummernplatzhalter 2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E8BDB6C9-045F-4387-BEBF-AEF5B3EC7369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6948488" y="6259513"/>
            <a:ext cx="13874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050" dirty="0"/>
              <a:t>Stand Jan. 2020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="" xmlns:a16="http://schemas.microsoft.com/office/drawing/2014/main" id="{DAAE6B1C-A165-4778-B027-7AE701CD5010}"/>
              </a:ext>
            </a:extLst>
          </p:cNvPr>
          <p:cNvSpPr/>
          <p:nvPr/>
        </p:nvSpPr>
        <p:spPr>
          <a:xfrm>
            <a:off x="899592" y="1751330"/>
            <a:ext cx="3565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i="1" dirty="0">
                <a:solidFill>
                  <a:schemeClr val="accent2"/>
                </a:solidFill>
              </a:rPr>
              <a:t>Unterrichtsangebot: </a:t>
            </a:r>
            <a:r>
              <a:rPr lang="de-DE" altLang="de-DE" b="1" i="1" dirty="0"/>
              <a:t> Klasse 11</a:t>
            </a:r>
          </a:p>
        </p:txBody>
      </p:sp>
      <p:graphicFrame>
        <p:nvGraphicFramePr>
          <p:cNvPr id="14" name="Group 4">
            <a:extLst>
              <a:ext uri="{FF2B5EF4-FFF2-40B4-BE49-F238E27FC236}">
                <a16:creationId xmlns="" xmlns:a16="http://schemas.microsoft.com/office/drawing/2014/main" id="{ADBDD95C-F57C-4A65-BE4C-E865FB9A36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006888"/>
              </p:ext>
            </p:extLst>
          </p:nvPr>
        </p:nvGraphicFramePr>
        <p:xfrm>
          <a:off x="899592" y="2317553"/>
          <a:ext cx="7924800" cy="1828801"/>
        </p:xfrm>
        <a:graphic>
          <a:graphicData uri="http://schemas.openxmlformats.org/drawingml/2006/table">
            <a:tbl>
              <a:tblPr/>
              <a:tblGrid>
                <a:gridCol w="4724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Unterrichtsfächer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Zahl der Wochenstunden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52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Deutsch/Kommunikation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Politik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Religion/Werte und Normen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Englisch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0,5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0,5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Grafik 14">
            <a:extLst>
              <a:ext uri="{FF2B5EF4-FFF2-40B4-BE49-F238E27FC236}">
                <a16:creationId xmlns="" xmlns:a16="http://schemas.microsoft.com/office/drawing/2014/main" id="{354C1B94-F805-42A7-96AB-EBD99597B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685" y="4382807"/>
            <a:ext cx="8016935" cy="1725318"/>
          </a:xfrm>
          <a:prstGeom prst="rect">
            <a:avLst/>
          </a:prstGeom>
        </p:spPr>
      </p:pic>
      <p:graphicFrame>
        <p:nvGraphicFramePr>
          <p:cNvPr id="16" name="Group 27">
            <a:extLst>
              <a:ext uri="{FF2B5EF4-FFF2-40B4-BE49-F238E27FC236}">
                <a16:creationId xmlns="" xmlns:a16="http://schemas.microsoft.com/office/drawing/2014/main" id="{B653500E-304D-4993-A198-840BEA00EC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054540"/>
              </p:ext>
            </p:extLst>
          </p:nvPr>
        </p:nvGraphicFramePr>
        <p:xfrm>
          <a:off x="913752" y="6203633"/>
          <a:ext cx="7924800" cy="365760"/>
        </p:xfrm>
        <a:graphic>
          <a:graphicData uri="http://schemas.openxmlformats.org/drawingml/2006/table">
            <a:tbl>
              <a:tblPr/>
              <a:tblGrid>
                <a:gridCol w="4724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2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Unterrichtsstunden pro Woche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35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E8BDB6C9-045F-4387-BEBF-AEF5B3EC7369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948488" y="6259513"/>
            <a:ext cx="1387475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050" dirty="0"/>
              <a:t>Stand Jan. </a:t>
            </a:r>
            <a:r>
              <a:rPr lang="de-DE" sz="1050" dirty="0" smtClean="0"/>
              <a:t>2021</a:t>
            </a:r>
            <a:endParaRPr lang="de-DE" sz="1050" dirty="0"/>
          </a:p>
        </p:txBody>
      </p:sp>
      <p:sp>
        <p:nvSpPr>
          <p:cNvPr id="8" name="Text Box 11">
            <a:extLst>
              <a:ext uri="{FF2B5EF4-FFF2-40B4-BE49-F238E27FC236}">
                <a16:creationId xmlns="" xmlns:a16="http://schemas.microsoft.com/office/drawing/2014/main" id="{A650AA5D-82FA-4079-A2BC-696D69CAA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73238"/>
            <a:ext cx="7848600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2400" b="1" i="1" dirty="0">
                <a:solidFill>
                  <a:schemeClr val="accent2"/>
                </a:solidFill>
                <a:latin typeface="Arial" charset="0"/>
                <a:ea typeface="Arial Unicode MS" pitchFamily="34" charset="-128"/>
                <a:cs typeface="Arial" charset="0"/>
              </a:rPr>
              <a:t>Unterrichtsangebot: </a:t>
            </a:r>
            <a:r>
              <a:rPr lang="de-DE" altLang="de-DE" sz="2400" b="1" i="1" dirty="0">
                <a:latin typeface="Arial" charset="0"/>
                <a:ea typeface="Arial Unicode MS" pitchFamily="34" charset="-128"/>
                <a:cs typeface="Arial" charset="0"/>
              </a:rPr>
              <a:t>Klasse 12</a:t>
            </a:r>
          </a:p>
          <a:p>
            <a:pPr>
              <a:spcBef>
                <a:spcPct val="50000"/>
              </a:spcBef>
            </a:pPr>
            <a:endParaRPr lang="de-DE" altLang="de-DE" sz="2400" b="1" i="1" dirty="0">
              <a:latin typeface="Arial" charset="0"/>
              <a:ea typeface="Arial Unicode MS" pitchFamily="34" charset="-128"/>
              <a:cs typeface="Arial" charset="0"/>
            </a:endParaRPr>
          </a:p>
          <a:p>
            <a:pPr>
              <a:spcBef>
                <a:spcPct val="50000"/>
              </a:spcBef>
            </a:pPr>
            <a:endParaRPr lang="de-DE" altLang="de-DE" sz="2000" b="1" i="1" dirty="0">
              <a:latin typeface="Arial" charset="0"/>
              <a:ea typeface="Arial Unicode MS" pitchFamily="34" charset="-128"/>
              <a:cs typeface="Arial" charset="0"/>
            </a:endParaRPr>
          </a:p>
          <a:p>
            <a:pPr>
              <a:spcBef>
                <a:spcPct val="50000"/>
              </a:spcBef>
            </a:pPr>
            <a:endParaRPr lang="de-DE" altLang="de-DE" sz="2000" b="1" i="1" dirty="0">
              <a:latin typeface="Arial" charset="0"/>
              <a:ea typeface="Arial Unicode MS" pitchFamily="34" charset="-128"/>
              <a:cs typeface="Arial" charset="0"/>
            </a:endParaRPr>
          </a:p>
          <a:p>
            <a:pPr>
              <a:spcBef>
                <a:spcPct val="50000"/>
              </a:spcBef>
            </a:pPr>
            <a:endParaRPr lang="de-DE" altLang="de-DE" sz="2000" b="1" i="1" dirty="0">
              <a:latin typeface="Arial" charset="0"/>
              <a:ea typeface="Arial Unicode MS" pitchFamily="34" charset="-128"/>
              <a:cs typeface="Arial" charset="0"/>
            </a:endParaRPr>
          </a:p>
          <a:p>
            <a:pPr>
              <a:spcBef>
                <a:spcPct val="50000"/>
              </a:spcBef>
            </a:pPr>
            <a:endParaRPr lang="de-DE" altLang="de-DE" sz="2000" b="1" i="1" dirty="0">
              <a:latin typeface="Arial" charset="0"/>
              <a:ea typeface="Arial Unicode MS" pitchFamily="34" charset="-128"/>
              <a:cs typeface="Arial" charset="0"/>
            </a:endParaRPr>
          </a:p>
          <a:p>
            <a:pPr>
              <a:spcBef>
                <a:spcPct val="50000"/>
              </a:spcBef>
            </a:pPr>
            <a:endParaRPr lang="de-DE" altLang="de-DE" sz="2000" b="1" i="1" dirty="0">
              <a:latin typeface="Arial" charset="0"/>
              <a:ea typeface="Arial Unicode MS" pitchFamily="34" charset="-128"/>
              <a:cs typeface="Arial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0AC46A27-8737-4025-B7DD-0A338A5EE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94" y="2232946"/>
            <a:ext cx="7974259" cy="2725148"/>
          </a:xfrm>
          <a:prstGeom prst="rect">
            <a:avLst/>
          </a:prstGeom>
        </p:spPr>
      </p:pic>
      <p:graphicFrame>
        <p:nvGraphicFramePr>
          <p:cNvPr id="10" name="Group 37">
            <a:extLst>
              <a:ext uri="{FF2B5EF4-FFF2-40B4-BE49-F238E27FC236}">
                <a16:creationId xmlns="" xmlns:a16="http://schemas.microsoft.com/office/drawing/2014/main" id="{747D5114-773B-463D-8CAB-B0C4561EE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524179"/>
              </p:ext>
            </p:extLst>
          </p:nvPr>
        </p:nvGraphicFramePr>
        <p:xfrm>
          <a:off x="798264" y="5362861"/>
          <a:ext cx="7924800" cy="365760"/>
        </p:xfrm>
        <a:graphic>
          <a:graphicData uri="http://schemas.openxmlformats.org/drawingml/2006/table">
            <a:tbl>
              <a:tblPr/>
              <a:tblGrid>
                <a:gridCol w="4724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2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Unterrichtsstunden pro Woche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04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553200" y="6481142"/>
            <a:ext cx="2133600" cy="476250"/>
          </a:xfrm>
        </p:spPr>
        <p:txBody>
          <a:bodyPr/>
          <a:lstStyle/>
          <a:p>
            <a:pPr>
              <a:defRPr/>
            </a:pPr>
            <a:fld id="{E8BDB6C9-045F-4387-BEBF-AEF5B3EC7369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6948488" y="6495430"/>
            <a:ext cx="1387475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050" dirty="0"/>
              <a:t>Stand Jan. </a:t>
            </a:r>
            <a:r>
              <a:rPr lang="de-DE" sz="1050" dirty="0" smtClean="0"/>
              <a:t>2021</a:t>
            </a:r>
            <a:endParaRPr lang="de-DE" sz="1050" dirty="0"/>
          </a:p>
        </p:txBody>
      </p:sp>
      <p:sp>
        <p:nvSpPr>
          <p:cNvPr id="13" name="Text Box 7">
            <a:extLst>
              <a:ext uri="{FF2B5EF4-FFF2-40B4-BE49-F238E27FC236}">
                <a16:creationId xmlns="" xmlns:a16="http://schemas.microsoft.com/office/drawing/2014/main" id="{5F5909F9-4AEB-404A-9C1C-589BD66CC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1936725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3600" b="1" i="1" u="sng" dirty="0">
                <a:solidFill>
                  <a:schemeClr val="accent2"/>
                </a:solidFill>
                <a:latin typeface="Arial" charset="0"/>
              </a:rPr>
              <a:t>Abschluss</a:t>
            </a:r>
            <a:r>
              <a:rPr lang="de-DE" altLang="de-DE" sz="3600" b="1" i="1" dirty="0">
                <a:solidFill>
                  <a:schemeClr val="accent2"/>
                </a:solidFill>
                <a:latin typeface="Arial" charset="0"/>
              </a:rPr>
              <a:t>p</a:t>
            </a:r>
            <a:r>
              <a:rPr lang="de-DE" altLang="de-DE" sz="3600" b="1" i="1" u="sng" dirty="0">
                <a:solidFill>
                  <a:schemeClr val="accent2"/>
                </a:solidFill>
                <a:latin typeface="Arial" charset="0"/>
              </a:rPr>
              <a:t>rüfun</a:t>
            </a:r>
            <a:r>
              <a:rPr lang="de-DE" altLang="de-DE" sz="3600" b="1" i="1" dirty="0">
                <a:solidFill>
                  <a:schemeClr val="accent2"/>
                </a:solidFill>
                <a:latin typeface="Arial" charset="0"/>
              </a:rPr>
              <a:t>g</a:t>
            </a:r>
            <a:r>
              <a:rPr lang="de-DE" altLang="de-DE" sz="3600" b="1" i="1" u="sng" dirty="0">
                <a:solidFill>
                  <a:schemeClr val="accent2"/>
                </a:solidFill>
                <a:latin typeface="Arial" charset="0"/>
              </a:rPr>
              <a:t>: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="" xmlns:a16="http://schemas.microsoft.com/office/drawing/2014/main" id="{6D2393D3-2514-4EA2-B827-658B75C14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2739317"/>
            <a:ext cx="784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000" b="1" i="1" dirty="0">
                <a:latin typeface="Arial" charset="0"/>
              </a:rPr>
              <a:t>Am Ende der </a:t>
            </a:r>
            <a:r>
              <a:rPr lang="de-DE" altLang="de-DE" sz="2000" b="1" i="1" dirty="0">
                <a:solidFill>
                  <a:schemeClr val="accent2"/>
                </a:solidFill>
                <a:latin typeface="Arial" charset="0"/>
              </a:rPr>
              <a:t>Klasse 12</a:t>
            </a:r>
            <a:r>
              <a:rPr lang="de-DE" altLang="de-DE" sz="2000" b="1" i="1" dirty="0">
                <a:latin typeface="Arial" charset="0"/>
              </a:rPr>
              <a:t> erfolgt eine schriftliche Abschlussprüfung in den folgenden Fächern: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="" xmlns:a16="http://schemas.microsoft.com/office/drawing/2014/main" id="{839A724D-3A1B-4B98-9CA8-8B1CAB0EA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200" y="3600597"/>
            <a:ext cx="60198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180000"/>
              <a:buFont typeface="Wingdings" pitchFamily="2" charset="2"/>
              <a:buChar char="§"/>
            </a:pPr>
            <a:r>
              <a:rPr lang="de-DE" altLang="de-DE" sz="2800" b="1" dirty="0">
                <a:latin typeface="Arial" charset="0"/>
              </a:rPr>
              <a:t> </a:t>
            </a:r>
            <a:r>
              <a:rPr lang="de-DE" altLang="de-DE" sz="2800" b="1" i="1" dirty="0">
                <a:latin typeface="Arial" charset="0"/>
              </a:rPr>
              <a:t>Deutsch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180000"/>
              <a:buFont typeface="Wingdings" pitchFamily="2" charset="2"/>
              <a:buChar char="§"/>
            </a:pPr>
            <a:r>
              <a:rPr lang="de-DE" altLang="de-DE" sz="2800" b="1" i="1" dirty="0">
                <a:latin typeface="Arial" charset="0"/>
              </a:rPr>
              <a:t> Englisch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180000"/>
              <a:buFont typeface="Wingdings" pitchFamily="2" charset="2"/>
              <a:buChar char="§"/>
            </a:pPr>
            <a:r>
              <a:rPr lang="de-DE" altLang="de-DE" sz="2800" b="1" i="1" dirty="0">
                <a:latin typeface="Arial" charset="0"/>
              </a:rPr>
              <a:t> Mathematik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180000"/>
              <a:buFont typeface="Wingdings" pitchFamily="2" charset="2"/>
              <a:buChar char="§"/>
            </a:pPr>
            <a:r>
              <a:rPr lang="de-DE" altLang="de-DE" sz="2800" b="1" i="1" dirty="0">
                <a:latin typeface="Arial" charset="0"/>
              </a:rPr>
              <a:t> Fachrichtung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180000"/>
              <a:buFont typeface="Wingdings" pitchFamily="2" charset="2"/>
              <a:buNone/>
            </a:pPr>
            <a:r>
              <a:rPr lang="de-DE" altLang="de-DE" sz="2800" b="1" i="1" dirty="0">
                <a:latin typeface="Arial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57908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4" grpId="0" autoUpdateAnimBg="0"/>
      <p:bldP spid="15" grpId="0" autoUpdateAnimBg="0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505</Words>
  <Application>Microsoft Office PowerPoint</Application>
  <PresentationFormat>Bildschirmpräsentation (4:3)</PresentationFormat>
  <Paragraphs>150</Paragraphs>
  <Slides>21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Standarddesign</vt:lpstr>
      <vt:lpstr>Larissa</vt:lpstr>
      <vt:lpstr>1_Larissa</vt:lpstr>
      <vt:lpstr>2_Larissa</vt:lpstr>
      <vt:lpstr>Informationen zu den Fachoberschulen - Gestaltung - Technik - Wirtschaft </vt:lpstr>
      <vt:lpstr>PowerPoint-Präsentation</vt:lpstr>
      <vt:lpstr>Dein Ziel!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Mal reinschnuppern?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hf</dc:creator>
  <cp:lastModifiedBy>Marcel Schulze</cp:lastModifiedBy>
  <cp:revision>148</cp:revision>
  <cp:lastPrinted>2018-11-26T11:16:07Z</cp:lastPrinted>
  <dcterms:created xsi:type="dcterms:W3CDTF">2009-11-04T12:29:41Z</dcterms:created>
  <dcterms:modified xsi:type="dcterms:W3CDTF">2021-01-29T11:24:39Z</dcterms:modified>
</cp:coreProperties>
</file>