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74" r:id="rId6"/>
    <p:sldId id="261" r:id="rId7"/>
    <p:sldId id="273" r:id="rId8"/>
    <p:sldId id="264" r:id="rId9"/>
    <p:sldId id="270" r:id="rId10"/>
    <p:sldId id="271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96" autoAdjust="0"/>
  </p:normalViewPr>
  <p:slideViewPr>
    <p:cSldViewPr>
      <p:cViewPr varScale="1">
        <p:scale>
          <a:sx n="103" d="100"/>
          <a:sy n="103" d="100"/>
        </p:scale>
        <p:origin x="17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EEBC7-0D01-4062-8BDA-B8F984901731}" type="doc">
      <dgm:prSet loTypeId="urn:microsoft.com/office/officeart/2011/layout/HexagonRadial" loCatId="cycle" qsTypeId="urn:microsoft.com/office/officeart/2005/8/quickstyle/3d5" qsCatId="3D" csTypeId="urn:microsoft.com/office/officeart/2005/8/colors/accent2_1" csCatId="accent2" phldr="1"/>
      <dgm:spPr/>
      <dgm:t>
        <a:bodyPr/>
        <a:lstStyle/>
        <a:p>
          <a:endParaRPr lang="de-DE"/>
        </a:p>
      </dgm:t>
    </dgm:pt>
    <dgm:pt modelId="{A44D4632-928A-4A7F-AB53-827F8F46352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FF00">
            <a:alpha val="28000"/>
          </a:srgbClr>
        </a:solidFill>
        <a:ln>
          <a:solidFill>
            <a:schemeClr val="accent3">
              <a:lumMod val="50000"/>
              <a:alpha val="59000"/>
            </a:schemeClr>
          </a:solidFill>
        </a:ln>
      </dgm:spPr>
      <dgm:t>
        <a:bodyPr/>
        <a:lstStyle/>
        <a:p>
          <a:r>
            <a:rPr lang="de-DE" dirty="0">
              <a:solidFill>
                <a:schemeClr val="tx1"/>
              </a:solidFill>
            </a:rPr>
            <a:t>Abitur</a:t>
          </a:r>
        </a:p>
      </dgm:t>
    </dgm:pt>
    <dgm:pt modelId="{3C941A4B-3CF3-4626-A635-1C1CE6C78D8F}" type="parTrans" cxnId="{C7D20066-CB39-4A20-8A85-A633FBBB2321}">
      <dgm:prSet/>
      <dgm:spPr/>
      <dgm:t>
        <a:bodyPr/>
        <a:lstStyle/>
        <a:p>
          <a:endParaRPr lang="de-DE"/>
        </a:p>
      </dgm:t>
    </dgm:pt>
    <dgm:pt modelId="{5351F6C4-320D-441E-83FB-CC403BE96633}" type="sibTrans" cxnId="{C7D20066-CB39-4A20-8A85-A633FBBB2321}">
      <dgm:prSet/>
      <dgm:spPr/>
      <dgm:t>
        <a:bodyPr/>
        <a:lstStyle/>
        <a:p>
          <a:endParaRPr lang="de-DE"/>
        </a:p>
      </dgm:t>
    </dgm:pt>
    <dgm:pt modelId="{1E829DA9-35C9-41B2-9B81-9E9D68F4537D}">
      <dgm:prSet phldrT="[Text]"/>
      <dgm:spPr/>
      <dgm:t>
        <a:bodyPr/>
        <a:lstStyle/>
        <a:p>
          <a:endParaRPr lang="de-DE" dirty="0"/>
        </a:p>
      </dgm:t>
    </dgm:pt>
    <dgm:pt modelId="{9447F490-C8A1-4B29-B728-22FDD3BE58C4}" type="parTrans" cxnId="{1B97B18F-6CD1-40CA-949C-56D0AFDCD4F8}">
      <dgm:prSet/>
      <dgm:spPr/>
      <dgm:t>
        <a:bodyPr/>
        <a:lstStyle/>
        <a:p>
          <a:endParaRPr lang="de-DE"/>
        </a:p>
      </dgm:t>
    </dgm:pt>
    <dgm:pt modelId="{4458526E-7CD3-4A23-AD55-4101542D0828}" type="sibTrans" cxnId="{1B97B18F-6CD1-40CA-949C-56D0AFDCD4F8}">
      <dgm:prSet/>
      <dgm:spPr/>
      <dgm:t>
        <a:bodyPr/>
        <a:lstStyle/>
        <a:p>
          <a:endParaRPr lang="de-DE"/>
        </a:p>
      </dgm:t>
    </dgm:pt>
    <dgm:pt modelId="{BBBE6D0A-8A40-44C9-A522-5580F09BCC7F}">
      <dgm:prSet phldrT="[Text]"/>
      <dgm:spPr/>
      <dgm:t>
        <a:bodyPr/>
        <a:lstStyle/>
        <a:p>
          <a:endParaRPr lang="de-DE" dirty="0"/>
        </a:p>
      </dgm:t>
    </dgm:pt>
    <dgm:pt modelId="{8C3C3EA7-A71E-4E01-82F1-9CCCB6A27F67}" type="parTrans" cxnId="{328DE5D1-C1DE-4010-8E02-FCAF6AB010C4}">
      <dgm:prSet/>
      <dgm:spPr/>
      <dgm:t>
        <a:bodyPr/>
        <a:lstStyle/>
        <a:p>
          <a:endParaRPr lang="de-DE"/>
        </a:p>
      </dgm:t>
    </dgm:pt>
    <dgm:pt modelId="{B89A0148-C76A-4F81-9133-2D0A38A86116}" type="sibTrans" cxnId="{328DE5D1-C1DE-4010-8E02-FCAF6AB010C4}">
      <dgm:prSet/>
      <dgm:spPr/>
      <dgm:t>
        <a:bodyPr/>
        <a:lstStyle/>
        <a:p>
          <a:endParaRPr lang="de-DE"/>
        </a:p>
      </dgm:t>
    </dgm:pt>
    <dgm:pt modelId="{1F1B4116-3420-48F7-9175-8F65767F3FDC}">
      <dgm:prSet phldrT="[Text]"/>
      <dgm:spPr/>
      <dgm:t>
        <a:bodyPr/>
        <a:lstStyle/>
        <a:p>
          <a:endParaRPr lang="de-DE" dirty="0"/>
        </a:p>
      </dgm:t>
    </dgm:pt>
    <dgm:pt modelId="{786C7233-AA82-4EAA-86B2-3416BAF50069}" type="sibTrans" cxnId="{D24EF4EC-4941-4951-BDED-F49F89368CBE}">
      <dgm:prSet/>
      <dgm:spPr/>
      <dgm:t>
        <a:bodyPr/>
        <a:lstStyle/>
        <a:p>
          <a:endParaRPr lang="de-DE"/>
        </a:p>
      </dgm:t>
    </dgm:pt>
    <dgm:pt modelId="{29C3E1BB-9382-429B-B34F-EFCC897F2AC3}" type="parTrans" cxnId="{D24EF4EC-4941-4951-BDED-F49F89368CBE}">
      <dgm:prSet/>
      <dgm:spPr/>
      <dgm:t>
        <a:bodyPr/>
        <a:lstStyle/>
        <a:p>
          <a:endParaRPr lang="de-DE"/>
        </a:p>
      </dgm:t>
    </dgm:pt>
    <dgm:pt modelId="{F7009729-DA76-4218-A238-8CEAE378DB31}">
      <dgm:prSet/>
      <dgm:spPr/>
      <dgm:t>
        <a:bodyPr/>
        <a:lstStyle/>
        <a:p>
          <a:endParaRPr lang="de-DE"/>
        </a:p>
      </dgm:t>
    </dgm:pt>
    <dgm:pt modelId="{748BA5F8-92AA-4476-B2F2-975D921CED4F}" type="parTrans" cxnId="{7219B512-3634-4D35-BA90-2D0AB4314D49}">
      <dgm:prSet/>
      <dgm:spPr/>
      <dgm:t>
        <a:bodyPr/>
        <a:lstStyle/>
        <a:p>
          <a:endParaRPr lang="de-DE"/>
        </a:p>
      </dgm:t>
    </dgm:pt>
    <dgm:pt modelId="{E3C5A721-12E6-456D-89B8-131B7FF65676}" type="sibTrans" cxnId="{7219B512-3634-4D35-BA90-2D0AB4314D49}">
      <dgm:prSet/>
      <dgm:spPr/>
      <dgm:t>
        <a:bodyPr/>
        <a:lstStyle/>
        <a:p>
          <a:endParaRPr lang="de-DE"/>
        </a:p>
      </dgm:t>
    </dgm:pt>
    <dgm:pt modelId="{4E80E031-7A52-49BA-ACAD-608ACB9BC412}" type="pres">
      <dgm:prSet presAssocID="{BE1EEBC7-0D01-4062-8BDA-B8F98490173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A762EF6E-F6B3-41AF-B9FE-EBD6436195CE}" type="pres">
      <dgm:prSet presAssocID="{A44D4632-928A-4A7F-AB53-827F8F463524}" presName="Parent" presStyleLbl="node0" presStyleIdx="0" presStyleCnt="1" custLinFactNeighborX="-7181" custLinFactNeighborY="1370">
        <dgm:presLayoutVars>
          <dgm:chMax val="6"/>
          <dgm:chPref val="6"/>
        </dgm:presLayoutVars>
      </dgm:prSet>
      <dgm:spPr/>
      <dgm:t>
        <a:bodyPr/>
        <a:lstStyle/>
        <a:p>
          <a:endParaRPr lang="de-DE"/>
        </a:p>
      </dgm:t>
    </dgm:pt>
  </dgm:ptLst>
  <dgm:cxnLst>
    <dgm:cxn modelId="{C7D20066-CB39-4A20-8A85-A633FBBB2321}" srcId="{BE1EEBC7-0D01-4062-8BDA-B8F984901731}" destId="{A44D4632-928A-4A7F-AB53-827F8F463524}" srcOrd="0" destOrd="0" parTransId="{3C941A4B-3CF3-4626-A635-1C1CE6C78D8F}" sibTransId="{5351F6C4-320D-441E-83FB-CC403BE96633}"/>
    <dgm:cxn modelId="{DDA699C1-269E-4316-A0DC-4BE9609847E3}" type="presOf" srcId="{A44D4632-928A-4A7F-AB53-827F8F463524}" destId="{A762EF6E-F6B3-41AF-B9FE-EBD6436195CE}" srcOrd="0" destOrd="0" presId="urn:microsoft.com/office/officeart/2011/layout/HexagonRadial"/>
    <dgm:cxn modelId="{328DE5D1-C1DE-4010-8E02-FCAF6AB010C4}" srcId="{BE1EEBC7-0D01-4062-8BDA-B8F984901731}" destId="{BBBE6D0A-8A40-44C9-A522-5580F09BCC7F}" srcOrd="2" destOrd="0" parTransId="{8C3C3EA7-A71E-4E01-82F1-9CCCB6A27F67}" sibTransId="{B89A0148-C76A-4F81-9133-2D0A38A86116}"/>
    <dgm:cxn modelId="{7219B512-3634-4D35-BA90-2D0AB4314D49}" srcId="{BE1EEBC7-0D01-4062-8BDA-B8F984901731}" destId="{F7009729-DA76-4218-A238-8CEAE378DB31}" srcOrd="4" destOrd="0" parTransId="{748BA5F8-92AA-4476-B2F2-975D921CED4F}" sibTransId="{E3C5A721-12E6-456D-89B8-131B7FF65676}"/>
    <dgm:cxn modelId="{D24EF4EC-4941-4951-BDED-F49F89368CBE}" srcId="{BE1EEBC7-0D01-4062-8BDA-B8F984901731}" destId="{1F1B4116-3420-48F7-9175-8F65767F3FDC}" srcOrd="3" destOrd="0" parTransId="{29C3E1BB-9382-429B-B34F-EFCC897F2AC3}" sibTransId="{786C7233-AA82-4EAA-86B2-3416BAF50069}"/>
    <dgm:cxn modelId="{1B97B18F-6CD1-40CA-949C-56D0AFDCD4F8}" srcId="{BE1EEBC7-0D01-4062-8BDA-B8F984901731}" destId="{1E829DA9-35C9-41B2-9B81-9E9D68F4537D}" srcOrd="1" destOrd="0" parTransId="{9447F490-C8A1-4B29-B728-22FDD3BE58C4}" sibTransId="{4458526E-7CD3-4A23-AD55-4101542D0828}"/>
    <dgm:cxn modelId="{C95A4179-9F33-4913-B80E-9104F3DBE40A}" type="presOf" srcId="{BE1EEBC7-0D01-4062-8BDA-B8F984901731}" destId="{4E80E031-7A52-49BA-ACAD-608ACB9BC412}" srcOrd="0" destOrd="0" presId="urn:microsoft.com/office/officeart/2011/layout/HexagonRadial"/>
    <dgm:cxn modelId="{AF0548E1-297D-4CA5-97FE-C1D40FD445F8}" type="presParOf" srcId="{4E80E031-7A52-49BA-ACAD-608ACB9BC412}" destId="{A762EF6E-F6B3-41AF-B9FE-EBD6436195CE}" srcOrd="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EEBC7-0D01-4062-8BDA-B8F984901731}" type="doc">
      <dgm:prSet loTypeId="urn:microsoft.com/office/officeart/2011/layout/HexagonRadial" loCatId="cycle" qsTypeId="urn:microsoft.com/office/officeart/2005/8/quickstyle/3d5" qsCatId="3D" csTypeId="urn:microsoft.com/office/officeart/2005/8/colors/accent2_1" csCatId="accent2" phldr="1"/>
      <dgm:spPr/>
      <dgm:t>
        <a:bodyPr/>
        <a:lstStyle/>
        <a:p>
          <a:endParaRPr lang="de-DE"/>
        </a:p>
      </dgm:t>
    </dgm:pt>
    <dgm:pt modelId="{A44D4632-928A-4A7F-AB53-827F8F46352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FF00">
            <a:alpha val="28000"/>
          </a:srgbClr>
        </a:solidFill>
        <a:ln>
          <a:solidFill>
            <a:schemeClr val="accent3">
              <a:lumMod val="50000"/>
              <a:alpha val="59000"/>
            </a:schemeClr>
          </a:solidFill>
        </a:ln>
      </dgm:spPr>
      <dgm:t>
        <a:bodyPr/>
        <a:lstStyle/>
        <a:p>
          <a:r>
            <a:rPr lang="de-DE" dirty="0">
              <a:solidFill>
                <a:schemeClr val="tx1"/>
              </a:solidFill>
            </a:rPr>
            <a:t>Allgemeine Hochschulreife: ABI</a:t>
          </a:r>
        </a:p>
      </dgm:t>
    </dgm:pt>
    <dgm:pt modelId="{3C941A4B-3CF3-4626-A635-1C1CE6C78D8F}" type="parTrans" cxnId="{C7D20066-CB39-4A20-8A85-A633FBBB2321}">
      <dgm:prSet/>
      <dgm:spPr/>
      <dgm:t>
        <a:bodyPr/>
        <a:lstStyle/>
        <a:p>
          <a:endParaRPr lang="de-DE"/>
        </a:p>
      </dgm:t>
    </dgm:pt>
    <dgm:pt modelId="{5351F6C4-320D-441E-83FB-CC403BE96633}" type="sibTrans" cxnId="{C7D20066-CB39-4A20-8A85-A633FBBB2321}">
      <dgm:prSet/>
      <dgm:spPr/>
      <dgm:t>
        <a:bodyPr/>
        <a:lstStyle/>
        <a:p>
          <a:endParaRPr lang="de-DE"/>
        </a:p>
      </dgm:t>
    </dgm:pt>
    <dgm:pt modelId="{1E829DA9-35C9-41B2-9B81-9E9D68F4537D}">
      <dgm:prSet phldrT="[Text]"/>
      <dgm:spPr/>
      <dgm:t>
        <a:bodyPr/>
        <a:lstStyle/>
        <a:p>
          <a:endParaRPr lang="de-DE" dirty="0"/>
        </a:p>
      </dgm:t>
    </dgm:pt>
    <dgm:pt modelId="{9447F490-C8A1-4B29-B728-22FDD3BE58C4}" type="parTrans" cxnId="{1B97B18F-6CD1-40CA-949C-56D0AFDCD4F8}">
      <dgm:prSet/>
      <dgm:spPr/>
      <dgm:t>
        <a:bodyPr/>
        <a:lstStyle/>
        <a:p>
          <a:endParaRPr lang="de-DE"/>
        </a:p>
      </dgm:t>
    </dgm:pt>
    <dgm:pt modelId="{4458526E-7CD3-4A23-AD55-4101542D0828}" type="sibTrans" cxnId="{1B97B18F-6CD1-40CA-949C-56D0AFDCD4F8}">
      <dgm:prSet/>
      <dgm:spPr/>
      <dgm:t>
        <a:bodyPr/>
        <a:lstStyle/>
        <a:p>
          <a:endParaRPr lang="de-DE"/>
        </a:p>
      </dgm:t>
    </dgm:pt>
    <dgm:pt modelId="{4E80E031-7A52-49BA-ACAD-608ACB9BC412}" type="pres">
      <dgm:prSet presAssocID="{BE1EEBC7-0D01-4062-8BDA-B8F98490173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A762EF6E-F6B3-41AF-B9FE-EBD6436195CE}" type="pres">
      <dgm:prSet presAssocID="{A44D4632-928A-4A7F-AB53-827F8F463524}" presName="Parent" presStyleLbl="node0" presStyleIdx="0" presStyleCnt="1" custLinFactNeighborX="-7181" custLinFactNeighborY="1370">
        <dgm:presLayoutVars>
          <dgm:chMax val="6"/>
          <dgm:chPref val="6"/>
        </dgm:presLayoutVars>
      </dgm:prSet>
      <dgm:spPr/>
      <dgm:t>
        <a:bodyPr/>
        <a:lstStyle/>
        <a:p>
          <a:endParaRPr lang="de-DE"/>
        </a:p>
      </dgm:t>
    </dgm:pt>
  </dgm:ptLst>
  <dgm:cxnLst>
    <dgm:cxn modelId="{C7D20066-CB39-4A20-8A85-A633FBBB2321}" srcId="{BE1EEBC7-0D01-4062-8BDA-B8F984901731}" destId="{A44D4632-928A-4A7F-AB53-827F8F463524}" srcOrd="0" destOrd="0" parTransId="{3C941A4B-3CF3-4626-A635-1C1CE6C78D8F}" sibTransId="{5351F6C4-320D-441E-83FB-CC403BE96633}"/>
    <dgm:cxn modelId="{9F3C8268-03ED-4C4B-AF3B-FEE6CFF4B389}" type="presOf" srcId="{A44D4632-928A-4A7F-AB53-827F8F463524}" destId="{A762EF6E-F6B3-41AF-B9FE-EBD6436195CE}" srcOrd="0" destOrd="0" presId="urn:microsoft.com/office/officeart/2011/layout/HexagonRadial"/>
    <dgm:cxn modelId="{1B97B18F-6CD1-40CA-949C-56D0AFDCD4F8}" srcId="{BE1EEBC7-0D01-4062-8BDA-B8F984901731}" destId="{1E829DA9-35C9-41B2-9B81-9E9D68F4537D}" srcOrd="1" destOrd="0" parTransId="{9447F490-C8A1-4B29-B728-22FDD3BE58C4}" sibTransId="{4458526E-7CD3-4A23-AD55-4101542D0828}"/>
    <dgm:cxn modelId="{6414DE5B-2F9E-4B92-AC14-440DF25BD3D7}" type="presOf" srcId="{BE1EEBC7-0D01-4062-8BDA-B8F984901731}" destId="{4E80E031-7A52-49BA-ACAD-608ACB9BC412}" srcOrd="0" destOrd="0" presId="urn:microsoft.com/office/officeart/2011/layout/HexagonRadial"/>
    <dgm:cxn modelId="{77FA5497-2209-4A1D-BC53-11FD6A015D6B}" type="presParOf" srcId="{4E80E031-7A52-49BA-ACAD-608ACB9BC412}" destId="{A762EF6E-F6B3-41AF-B9FE-EBD6436195CE}" srcOrd="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2EF6E-F6B3-41AF-B9FE-EBD6436195CE}">
      <dsp:nvSpPr>
        <dsp:cNvPr id="0" name=""/>
        <dsp:cNvSpPr/>
      </dsp:nvSpPr>
      <dsp:spPr>
        <a:xfrm>
          <a:off x="0" y="0"/>
          <a:ext cx="3617394" cy="3128963"/>
        </a:xfrm>
        <a:prstGeom prst="hexagon">
          <a:avLst>
            <a:gd name="adj" fmla="val 28570"/>
            <a:gd name="vf" fmla="val 115470"/>
          </a:avLst>
        </a:prstGeom>
        <a:solidFill>
          <a:srgbClr val="FFFF00">
            <a:alpha val="28000"/>
          </a:srgbClr>
        </a:solidFill>
        <a:ln w="25400" cap="flat" cmpd="sng" algn="ctr">
          <a:solidFill>
            <a:schemeClr val="accent3">
              <a:lumMod val="50000"/>
              <a:alpha val="59000"/>
            </a:schemeClr>
          </a:solidFill>
          <a:prstDash val="solid"/>
        </a:ln>
        <a:effectLst/>
        <a:sp3d extrusionH="381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>
              <a:solidFill>
                <a:schemeClr val="tx1"/>
              </a:solidFill>
            </a:rPr>
            <a:t>Abitur</a:t>
          </a:r>
        </a:p>
      </dsp:txBody>
      <dsp:txXfrm>
        <a:off x="599431" y="518494"/>
        <a:ext cx="2418532" cy="2091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2EF6E-F6B3-41AF-B9FE-EBD6436195CE}">
      <dsp:nvSpPr>
        <dsp:cNvPr id="0" name=""/>
        <dsp:cNvSpPr/>
      </dsp:nvSpPr>
      <dsp:spPr>
        <a:xfrm>
          <a:off x="0" y="56879"/>
          <a:ext cx="1872208" cy="1619417"/>
        </a:xfrm>
        <a:prstGeom prst="hexagon">
          <a:avLst>
            <a:gd name="adj" fmla="val 28570"/>
            <a:gd name="vf" fmla="val 115470"/>
          </a:avLst>
        </a:prstGeom>
        <a:solidFill>
          <a:srgbClr val="FFFF00">
            <a:alpha val="28000"/>
          </a:srgbClr>
        </a:solidFill>
        <a:ln w="25400" cap="flat" cmpd="sng" algn="ctr">
          <a:solidFill>
            <a:schemeClr val="accent3">
              <a:lumMod val="50000"/>
              <a:alpha val="59000"/>
            </a:schemeClr>
          </a:solidFill>
          <a:prstDash val="solid"/>
        </a:ln>
        <a:effectLst/>
        <a:sp3d extrusionH="381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>
              <a:solidFill>
                <a:schemeClr val="tx1"/>
              </a:solidFill>
            </a:rPr>
            <a:t>Allgemeine Hochschulreife: ABI</a:t>
          </a:r>
        </a:p>
      </dsp:txBody>
      <dsp:txXfrm>
        <a:off x="310240" y="325229"/>
        <a:ext cx="1251728" cy="1082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Radialsechseck"/>
  <dgm:desc val="Wird verwendet, um einen sequenziellen Prozess darzustellen, der sich auf eine zentrale Idee oder ein zentrales Thema bezieht. Auf 6 Formen der Ebene 2 beschränkt. Dies eignet sich am besten für kleine Textmengen. Nicht verwendeter Text wird nicht angezeigt, ist aber weiterhin verfügbar, wenn Sie das Layout wechseln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Radialsechseck"/>
  <dgm:desc val="Wird verwendet, um einen sequenziellen Prozess darzustellen, der sich auf eine zentrale Idee oder ein zentrales Thema bezieht. Auf 6 Formen der Ebene 2 beschränkt. Dies eignet sich am besten für kleine Textmengen. Nicht verwendeter Text wird nicht angezeigt, ist aber weiterhin verfügbar, wenn Sie das Layout wechseln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EAD40-3937-4E6E-B95D-079DE92A1AFB}" type="datetimeFigureOut">
              <a:rPr lang="de-DE" smtClean="0"/>
              <a:t>29.01.2021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45A6B-4823-4BDC-841D-4BD6BED568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27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1742951"/>
            <a:ext cx="8496944" cy="14700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496944" cy="27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80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52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16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84"/>
            <a:ext cx="9144000" cy="159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1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93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10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12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01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96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57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6905-7776-440A-B0EB-A8CECA1EA8CC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0A4A-D6C5-4946-AE88-D235177217AD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512" y="104741"/>
            <a:ext cx="4248472" cy="130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48264" y="188640"/>
            <a:ext cx="1979365" cy="988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84"/>
            <a:ext cx="9144000" cy="159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3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bs1uelze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3312368"/>
          </a:xfrm>
        </p:spPr>
        <p:txBody>
          <a:bodyPr/>
          <a:lstStyle/>
          <a:p>
            <a:r>
              <a:rPr lang="de-DE" dirty="0"/>
              <a:t>Informationen zum</a:t>
            </a:r>
            <a:br>
              <a:rPr lang="de-DE" dirty="0"/>
            </a:br>
            <a:r>
              <a:rPr lang="de-DE" dirty="0"/>
              <a:t>Beruflichen Gymnasium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4000" dirty="0"/>
              <a:t>- Wirtschaft</a:t>
            </a:r>
            <a:br>
              <a:rPr lang="de-DE" sz="4000" dirty="0"/>
            </a:br>
            <a:r>
              <a:rPr lang="de-DE" sz="4000" dirty="0"/>
              <a:t>- Gesundheit und Soziales</a:t>
            </a:r>
          </a:p>
        </p:txBody>
      </p:sp>
      <p:pic>
        <p:nvPicPr>
          <p:cNvPr id="4" name="Picture 2" descr="RNE_Werkstatt N_projekt16_ausge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382" y="5212467"/>
            <a:ext cx="328565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F:\Einzellogos_0107\BNE_Label_Einzelbanner_2016___4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212467"/>
            <a:ext cx="259330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600" y="5208169"/>
            <a:ext cx="2634725" cy="13254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die Aufmerksamkeit!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Gibt es noch weitere Fragen?</a:t>
            </a:r>
          </a:p>
          <a:p>
            <a:endParaRPr lang="de-DE" sz="4000" dirty="0"/>
          </a:p>
          <a:p>
            <a:r>
              <a:rPr lang="de-DE" u="sng" dirty="0"/>
              <a:t>Kontakt:</a:t>
            </a:r>
          </a:p>
          <a:p>
            <a:r>
              <a:rPr lang="de-DE" dirty="0"/>
              <a:t>Berufsbildende Schulen I Uelzen	Tel.: 0581/ 955-6</a:t>
            </a:r>
          </a:p>
          <a:p>
            <a:r>
              <a:rPr lang="de-DE" dirty="0" err="1"/>
              <a:t>Scharnhorststraße</a:t>
            </a:r>
            <a:r>
              <a:rPr lang="de-DE" dirty="0"/>
              <a:t> 10			Fax: 0581/ 955-700</a:t>
            </a:r>
          </a:p>
          <a:p>
            <a:r>
              <a:rPr lang="de-DE" dirty="0"/>
              <a:t>29525 Uelzen				Mail: </a:t>
            </a:r>
            <a:r>
              <a:rPr lang="de-DE" u="sng" dirty="0">
                <a:hlinkClick r:id="rId2"/>
              </a:rPr>
              <a:t>info@bbs1uelzen.de</a:t>
            </a:r>
            <a:endParaRPr lang="de-DE" u="sng" dirty="0"/>
          </a:p>
          <a:p>
            <a:pPr marL="0" indent="0" algn="ctr">
              <a:buNone/>
            </a:pPr>
            <a:r>
              <a:rPr lang="de-DE" sz="3600" b="1" dirty="0">
                <a:solidFill>
                  <a:srgbClr val="FF0000"/>
                </a:solidFill>
              </a:rPr>
              <a:t>Bewerbung hier und jetzt oder bis zum 28.02.2021</a:t>
            </a:r>
          </a:p>
          <a:p>
            <a:pPr marL="0" indent="0" algn="ctr">
              <a:buNone/>
            </a:pPr>
            <a:r>
              <a:rPr lang="de-DE" sz="3600" b="1" dirty="0">
                <a:solidFill>
                  <a:srgbClr val="FF0000"/>
                </a:solidFill>
              </a:rPr>
              <a:t>online unter:</a:t>
            </a:r>
          </a:p>
          <a:p>
            <a:pPr marL="0" indent="0" algn="ctr">
              <a:buNone/>
            </a:pPr>
            <a:r>
              <a:rPr lang="de-DE" sz="3600" b="1" dirty="0">
                <a:solidFill>
                  <a:srgbClr val="FF0000"/>
                </a:solidFill>
              </a:rPr>
              <a:t>www.bbs1-uelzen.de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Dein Ziel!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01616"/>
              </p:ext>
            </p:extLst>
          </p:nvPr>
        </p:nvGraphicFramePr>
        <p:xfrm>
          <a:off x="107504" y="2348880"/>
          <a:ext cx="3744416" cy="312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708920"/>
            <a:ext cx="479023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51520" y="5445224"/>
            <a:ext cx="38164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am Beruflichen Gymnasium </a:t>
            </a:r>
          </a:p>
          <a:p>
            <a:pPr algn="ctr"/>
            <a:r>
              <a:rPr lang="de-DE" sz="2800" dirty="0"/>
              <a:t>der BBS I Uelzen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Du mitbringen musst: 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665734"/>
              </p:ext>
            </p:extLst>
          </p:nvPr>
        </p:nvGraphicFramePr>
        <p:xfrm>
          <a:off x="457200" y="2482552"/>
          <a:ext cx="8147248" cy="35528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73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6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/>
                        <a:t>Du kommst von der Realschule?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/>
                        <a:t>Erweiterten </a:t>
                      </a:r>
                      <a:r>
                        <a:rPr lang="de-DE" sz="2800" dirty="0" err="1"/>
                        <a:t>Sekundarabschluss</a:t>
                      </a:r>
                      <a:r>
                        <a:rPr lang="de-DE" sz="2800" dirty="0"/>
                        <a:t> I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/>
                        <a:t>Du kommst vom Gymnasium?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de-DE" sz="2800"/>
                        <a:t>Abschluss </a:t>
                      </a:r>
                      <a:r>
                        <a:rPr lang="de-DE" sz="2800" dirty="0"/>
                        <a:t>der Klasse 10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/>
                        <a:t>Nichts davon?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/>
                        <a:t>Wir beraten Dich gerne!</a:t>
                      </a:r>
                      <a:endParaRPr lang="de-DE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Lernbereiche</a:t>
            </a:r>
          </a:p>
        </p:txBody>
      </p:sp>
      <p:graphicFrame>
        <p:nvGraphicFramePr>
          <p:cNvPr id="41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01616"/>
              </p:ext>
            </p:extLst>
          </p:nvPr>
        </p:nvGraphicFramePr>
        <p:xfrm>
          <a:off x="3563888" y="3396381"/>
          <a:ext cx="1872208" cy="1688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" name="Freeform 14"/>
          <p:cNvSpPr>
            <a:spLocks/>
          </p:cNvSpPr>
          <p:nvPr/>
        </p:nvSpPr>
        <p:spPr bwMode="auto">
          <a:xfrm>
            <a:off x="4644008" y="2348880"/>
            <a:ext cx="2448272" cy="2016224"/>
          </a:xfrm>
          <a:custGeom>
            <a:avLst/>
            <a:gdLst>
              <a:gd name="T0" fmla="*/ 0 w 1350"/>
              <a:gd name="T1" fmla="*/ 0 h 1313"/>
              <a:gd name="T2" fmla="*/ 3441 w 1350"/>
              <a:gd name="T3" fmla="*/ 2928 h 1313"/>
              <a:gd name="T4" fmla="*/ 3129 w 1350"/>
              <a:gd name="T5" fmla="*/ 2954 h 1313"/>
              <a:gd name="T6" fmla="*/ 3120 w 1350"/>
              <a:gd name="T7" fmla="*/ 3018 h 1313"/>
              <a:gd name="T8" fmla="*/ 3135 w 1350"/>
              <a:gd name="T9" fmla="*/ 3104 h 1313"/>
              <a:gd name="T10" fmla="*/ 3161 w 1350"/>
              <a:gd name="T11" fmla="*/ 3201 h 1313"/>
              <a:gd name="T12" fmla="*/ 3176 w 1350"/>
              <a:gd name="T13" fmla="*/ 3295 h 1313"/>
              <a:gd name="T14" fmla="*/ 3168 w 1350"/>
              <a:gd name="T15" fmla="*/ 3381 h 1313"/>
              <a:gd name="T16" fmla="*/ 3146 w 1350"/>
              <a:gd name="T17" fmla="*/ 3470 h 1313"/>
              <a:gd name="T18" fmla="*/ 3090 w 1350"/>
              <a:gd name="T19" fmla="*/ 3543 h 1313"/>
              <a:gd name="T20" fmla="*/ 3024 w 1350"/>
              <a:gd name="T21" fmla="*/ 3604 h 1313"/>
              <a:gd name="T22" fmla="*/ 2948 w 1350"/>
              <a:gd name="T23" fmla="*/ 3642 h 1313"/>
              <a:gd name="T24" fmla="*/ 2849 w 1350"/>
              <a:gd name="T25" fmla="*/ 3664 h 1313"/>
              <a:gd name="T26" fmla="*/ 2763 w 1350"/>
              <a:gd name="T27" fmla="*/ 3667 h 1313"/>
              <a:gd name="T28" fmla="*/ 2688 w 1350"/>
              <a:gd name="T29" fmla="*/ 3654 h 1313"/>
              <a:gd name="T30" fmla="*/ 2610 w 1350"/>
              <a:gd name="T31" fmla="*/ 3630 h 1313"/>
              <a:gd name="T32" fmla="*/ 2549 w 1350"/>
              <a:gd name="T33" fmla="*/ 3585 h 1313"/>
              <a:gd name="T34" fmla="*/ 2487 w 1350"/>
              <a:gd name="T35" fmla="*/ 3516 h 1313"/>
              <a:gd name="T36" fmla="*/ 2442 w 1350"/>
              <a:gd name="T37" fmla="*/ 3440 h 1313"/>
              <a:gd name="T38" fmla="*/ 2415 w 1350"/>
              <a:gd name="T39" fmla="*/ 3337 h 1313"/>
              <a:gd name="T40" fmla="*/ 2426 w 1350"/>
              <a:gd name="T41" fmla="*/ 3230 h 1313"/>
              <a:gd name="T42" fmla="*/ 2449 w 1350"/>
              <a:gd name="T43" fmla="*/ 3128 h 1313"/>
              <a:gd name="T44" fmla="*/ 2470 w 1350"/>
              <a:gd name="T45" fmla="*/ 3022 h 1313"/>
              <a:gd name="T46" fmla="*/ 2467 w 1350"/>
              <a:gd name="T47" fmla="*/ 2974 h 1313"/>
              <a:gd name="T48" fmla="*/ 1886 w 1350"/>
              <a:gd name="T49" fmla="*/ 2949 h 1313"/>
              <a:gd name="T50" fmla="*/ 1892 w 1350"/>
              <a:gd name="T51" fmla="*/ 2773 h 1313"/>
              <a:gd name="T52" fmla="*/ 1878 w 1350"/>
              <a:gd name="T53" fmla="*/ 2662 h 1313"/>
              <a:gd name="T54" fmla="*/ 1855 w 1350"/>
              <a:gd name="T55" fmla="*/ 2593 h 1313"/>
              <a:gd name="T56" fmla="*/ 1806 w 1350"/>
              <a:gd name="T57" fmla="*/ 2536 h 1313"/>
              <a:gd name="T58" fmla="*/ 1743 w 1350"/>
              <a:gd name="T59" fmla="*/ 2498 h 1313"/>
              <a:gd name="T60" fmla="*/ 1662 w 1350"/>
              <a:gd name="T61" fmla="*/ 2491 h 1313"/>
              <a:gd name="T62" fmla="*/ 1545 w 1350"/>
              <a:gd name="T63" fmla="*/ 2497 h 1313"/>
              <a:gd name="T64" fmla="*/ 1434 w 1350"/>
              <a:gd name="T65" fmla="*/ 2508 h 1313"/>
              <a:gd name="T66" fmla="*/ 1322 w 1350"/>
              <a:gd name="T67" fmla="*/ 2508 h 1313"/>
              <a:gd name="T68" fmla="*/ 1207 w 1350"/>
              <a:gd name="T69" fmla="*/ 2483 h 1313"/>
              <a:gd name="T70" fmla="*/ 1121 w 1350"/>
              <a:gd name="T71" fmla="*/ 2428 h 1313"/>
              <a:gd name="T72" fmla="*/ 1071 w 1350"/>
              <a:gd name="T73" fmla="*/ 2355 h 1313"/>
              <a:gd name="T74" fmla="*/ 1050 w 1350"/>
              <a:gd name="T75" fmla="*/ 2250 h 1313"/>
              <a:gd name="T76" fmla="*/ 1052 w 1350"/>
              <a:gd name="T77" fmla="*/ 2136 h 1313"/>
              <a:gd name="T78" fmla="*/ 1037 w 1350"/>
              <a:gd name="T79" fmla="*/ 2032 h 1313"/>
              <a:gd name="T80" fmla="*/ 1015 w 1350"/>
              <a:gd name="T81" fmla="*/ 1966 h 1313"/>
              <a:gd name="T82" fmla="*/ 979 w 1350"/>
              <a:gd name="T83" fmla="*/ 1924 h 1313"/>
              <a:gd name="T84" fmla="*/ 893 w 1350"/>
              <a:gd name="T85" fmla="*/ 1881 h 1313"/>
              <a:gd name="T86" fmla="*/ 785 w 1350"/>
              <a:gd name="T87" fmla="*/ 1848 h 1313"/>
              <a:gd name="T88" fmla="*/ 662 w 1350"/>
              <a:gd name="T89" fmla="*/ 1826 h 1313"/>
              <a:gd name="T90" fmla="*/ 571 w 1350"/>
              <a:gd name="T91" fmla="*/ 1793 h 1313"/>
              <a:gd name="T92" fmla="*/ 489 w 1350"/>
              <a:gd name="T93" fmla="*/ 1745 h 1313"/>
              <a:gd name="T94" fmla="*/ 423 w 1350"/>
              <a:gd name="T95" fmla="*/ 1676 h 1313"/>
              <a:gd name="T96" fmla="*/ 382 w 1350"/>
              <a:gd name="T97" fmla="*/ 1593 h 1313"/>
              <a:gd name="T98" fmla="*/ 376 w 1350"/>
              <a:gd name="T99" fmla="*/ 1497 h 1313"/>
              <a:gd name="T100" fmla="*/ 399 w 1350"/>
              <a:gd name="T101" fmla="*/ 1390 h 1313"/>
              <a:gd name="T102" fmla="*/ 419 w 1350"/>
              <a:gd name="T103" fmla="*/ 1273 h 1313"/>
              <a:gd name="T104" fmla="*/ 438 w 1350"/>
              <a:gd name="T105" fmla="*/ 1165 h 1313"/>
              <a:gd name="T106" fmla="*/ 419 w 1350"/>
              <a:gd name="T107" fmla="*/ 1053 h 1313"/>
              <a:gd name="T108" fmla="*/ 381 w 1350"/>
              <a:gd name="T109" fmla="*/ 951 h 1313"/>
              <a:gd name="T110" fmla="*/ 336 w 1350"/>
              <a:gd name="T111" fmla="*/ 889 h 1313"/>
              <a:gd name="T112" fmla="*/ 284 w 1350"/>
              <a:gd name="T113" fmla="*/ 832 h 1313"/>
              <a:gd name="T114" fmla="*/ 223 w 1350"/>
              <a:gd name="T115" fmla="*/ 793 h 1313"/>
              <a:gd name="T116" fmla="*/ 139 w 1350"/>
              <a:gd name="T117" fmla="*/ 767 h 1313"/>
              <a:gd name="T118" fmla="*/ 42 w 1350"/>
              <a:gd name="T119" fmla="*/ 766 h 131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350" h="1313">
                <a:moveTo>
                  <a:pt x="0" y="274"/>
                </a:moveTo>
                <a:lnTo>
                  <a:pt x="0" y="0"/>
                </a:lnTo>
                <a:lnTo>
                  <a:pt x="1349" y="0"/>
                </a:lnTo>
                <a:lnTo>
                  <a:pt x="1350" y="1048"/>
                </a:lnTo>
                <a:lnTo>
                  <a:pt x="1233" y="1048"/>
                </a:lnTo>
                <a:lnTo>
                  <a:pt x="1228" y="1058"/>
                </a:lnTo>
                <a:lnTo>
                  <a:pt x="1224" y="1071"/>
                </a:lnTo>
                <a:lnTo>
                  <a:pt x="1224" y="1081"/>
                </a:lnTo>
                <a:lnTo>
                  <a:pt x="1226" y="1094"/>
                </a:lnTo>
                <a:lnTo>
                  <a:pt x="1230" y="1111"/>
                </a:lnTo>
                <a:lnTo>
                  <a:pt x="1235" y="1132"/>
                </a:lnTo>
                <a:lnTo>
                  <a:pt x="1240" y="1146"/>
                </a:lnTo>
                <a:lnTo>
                  <a:pt x="1243" y="1163"/>
                </a:lnTo>
                <a:lnTo>
                  <a:pt x="1246" y="1180"/>
                </a:lnTo>
                <a:lnTo>
                  <a:pt x="1246" y="1196"/>
                </a:lnTo>
                <a:lnTo>
                  <a:pt x="1243" y="1211"/>
                </a:lnTo>
                <a:lnTo>
                  <a:pt x="1240" y="1228"/>
                </a:lnTo>
                <a:lnTo>
                  <a:pt x="1234" y="1243"/>
                </a:lnTo>
                <a:lnTo>
                  <a:pt x="1224" y="1254"/>
                </a:lnTo>
                <a:lnTo>
                  <a:pt x="1212" y="1269"/>
                </a:lnTo>
                <a:lnTo>
                  <a:pt x="1199" y="1279"/>
                </a:lnTo>
                <a:lnTo>
                  <a:pt x="1187" y="1290"/>
                </a:lnTo>
                <a:lnTo>
                  <a:pt x="1173" y="1298"/>
                </a:lnTo>
                <a:lnTo>
                  <a:pt x="1157" y="1304"/>
                </a:lnTo>
                <a:lnTo>
                  <a:pt x="1137" y="1309"/>
                </a:lnTo>
                <a:lnTo>
                  <a:pt x="1118" y="1312"/>
                </a:lnTo>
                <a:lnTo>
                  <a:pt x="1102" y="1313"/>
                </a:lnTo>
                <a:lnTo>
                  <a:pt x="1084" y="1313"/>
                </a:lnTo>
                <a:lnTo>
                  <a:pt x="1068" y="1312"/>
                </a:lnTo>
                <a:lnTo>
                  <a:pt x="1055" y="1309"/>
                </a:lnTo>
                <a:lnTo>
                  <a:pt x="1040" y="1305"/>
                </a:lnTo>
                <a:lnTo>
                  <a:pt x="1024" y="1300"/>
                </a:lnTo>
                <a:lnTo>
                  <a:pt x="1013" y="1293"/>
                </a:lnTo>
                <a:lnTo>
                  <a:pt x="1000" y="1284"/>
                </a:lnTo>
                <a:lnTo>
                  <a:pt x="988" y="1272"/>
                </a:lnTo>
                <a:lnTo>
                  <a:pt x="976" y="1259"/>
                </a:lnTo>
                <a:lnTo>
                  <a:pt x="966" y="1246"/>
                </a:lnTo>
                <a:lnTo>
                  <a:pt x="958" y="1232"/>
                </a:lnTo>
                <a:lnTo>
                  <a:pt x="952" y="1215"/>
                </a:lnTo>
                <a:lnTo>
                  <a:pt x="947" y="1195"/>
                </a:lnTo>
                <a:lnTo>
                  <a:pt x="947" y="1176"/>
                </a:lnTo>
                <a:lnTo>
                  <a:pt x="952" y="1157"/>
                </a:lnTo>
                <a:lnTo>
                  <a:pt x="956" y="1139"/>
                </a:lnTo>
                <a:lnTo>
                  <a:pt x="961" y="1120"/>
                </a:lnTo>
                <a:lnTo>
                  <a:pt x="967" y="1099"/>
                </a:lnTo>
                <a:lnTo>
                  <a:pt x="969" y="1082"/>
                </a:lnTo>
                <a:lnTo>
                  <a:pt x="969" y="1073"/>
                </a:lnTo>
                <a:lnTo>
                  <a:pt x="968" y="1065"/>
                </a:lnTo>
                <a:lnTo>
                  <a:pt x="965" y="1056"/>
                </a:lnTo>
                <a:lnTo>
                  <a:pt x="740" y="1056"/>
                </a:lnTo>
                <a:lnTo>
                  <a:pt x="743" y="1016"/>
                </a:lnTo>
                <a:lnTo>
                  <a:pt x="742" y="993"/>
                </a:lnTo>
                <a:lnTo>
                  <a:pt x="740" y="972"/>
                </a:lnTo>
                <a:lnTo>
                  <a:pt x="737" y="953"/>
                </a:lnTo>
                <a:lnTo>
                  <a:pt x="734" y="940"/>
                </a:lnTo>
                <a:lnTo>
                  <a:pt x="728" y="928"/>
                </a:lnTo>
                <a:lnTo>
                  <a:pt x="721" y="917"/>
                </a:lnTo>
                <a:lnTo>
                  <a:pt x="709" y="908"/>
                </a:lnTo>
                <a:lnTo>
                  <a:pt x="696" y="900"/>
                </a:lnTo>
                <a:lnTo>
                  <a:pt x="684" y="895"/>
                </a:lnTo>
                <a:lnTo>
                  <a:pt x="672" y="893"/>
                </a:lnTo>
                <a:lnTo>
                  <a:pt x="652" y="892"/>
                </a:lnTo>
                <a:lnTo>
                  <a:pt x="629" y="892"/>
                </a:lnTo>
                <a:lnTo>
                  <a:pt x="606" y="894"/>
                </a:lnTo>
                <a:lnTo>
                  <a:pt x="582" y="895"/>
                </a:lnTo>
                <a:lnTo>
                  <a:pt x="563" y="898"/>
                </a:lnTo>
                <a:lnTo>
                  <a:pt x="538" y="899"/>
                </a:lnTo>
                <a:lnTo>
                  <a:pt x="519" y="898"/>
                </a:lnTo>
                <a:lnTo>
                  <a:pt x="501" y="895"/>
                </a:lnTo>
                <a:lnTo>
                  <a:pt x="474" y="889"/>
                </a:lnTo>
                <a:lnTo>
                  <a:pt x="456" y="881"/>
                </a:lnTo>
                <a:lnTo>
                  <a:pt x="440" y="869"/>
                </a:lnTo>
                <a:lnTo>
                  <a:pt x="430" y="857"/>
                </a:lnTo>
                <a:lnTo>
                  <a:pt x="420" y="843"/>
                </a:lnTo>
                <a:lnTo>
                  <a:pt x="413" y="825"/>
                </a:lnTo>
                <a:lnTo>
                  <a:pt x="412" y="806"/>
                </a:lnTo>
                <a:lnTo>
                  <a:pt x="412" y="783"/>
                </a:lnTo>
                <a:lnTo>
                  <a:pt x="413" y="765"/>
                </a:lnTo>
                <a:lnTo>
                  <a:pt x="412" y="748"/>
                </a:lnTo>
                <a:lnTo>
                  <a:pt x="407" y="728"/>
                </a:lnTo>
                <a:lnTo>
                  <a:pt x="404" y="716"/>
                </a:lnTo>
                <a:lnTo>
                  <a:pt x="398" y="704"/>
                </a:lnTo>
                <a:lnTo>
                  <a:pt x="391" y="696"/>
                </a:lnTo>
                <a:lnTo>
                  <a:pt x="384" y="689"/>
                </a:lnTo>
                <a:lnTo>
                  <a:pt x="369" y="682"/>
                </a:lnTo>
                <a:lnTo>
                  <a:pt x="351" y="674"/>
                </a:lnTo>
                <a:lnTo>
                  <a:pt x="331" y="668"/>
                </a:lnTo>
                <a:lnTo>
                  <a:pt x="308" y="662"/>
                </a:lnTo>
                <a:lnTo>
                  <a:pt x="284" y="658"/>
                </a:lnTo>
                <a:lnTo>
                  <a:pt x="260" y="654"/>
                </a:lnTo>
                <a:lnTo>
                  <a:pt x="242" y="648"/>
                </a:lnTo>
                <a:lnTo>
                  <a:pt x="224" y="642"/>
                </a:lnTo>
                <a:lnTo>
                  <a:pt x="205" y="635"/>
                </a:lnTo>
                <a:lnTo>
                  <a:pt x="192" y="625"/>
                </a:lnTo>
                <a:lnTo>
                  <a:pt x="177" y="612"/>
                </a:lnTo>
                <a:lnTo>
                  <a:pt x="166" y="600"/>
                </a:lnTo>
                <a:lnTo>
                  <a:pt x="157" y="586"/>
                </a:lnTo>
                <a:lnTo>
                  <a:pt x="150" y="570"/>
                </a:lnTo>
                <a:lnTo>
                  <a:pt x="147" y="552"/>
                </a:lnTo>
                <a:lnTo>
                  <a:pt x="147" y="536"/>
                </a:lnTo>
                <a:lnTo>
                  <a:pt x="151" y="521"/>
                </a:lnTo>
                <a:lnTo>
                  <a:pt x="157" y="498"/>
                </a:lnTo>
                <a:lnTo>
                  <a:pt x="163" y="476"/>
                </a:lnTo>
                <a:lnTo>
                  <a:pt x="165" y="456"/>
                </a:lnTo>
                <a:lnTo>
                  <a:pt x="170" y="436"/>
                </a:lnTo>
                <a:lnTo>
                  <a:pt x="172" y="417"/>
                </a:lnTo>
                <a:lnTo>
                  <a:pt x="170" y="395"/>
                </a:lnTo>
                <a:lnTo>
                  <a:pt x="165" y="377"/>
                </a:lnTo>
                <a:lnTo>
                  <a:pt x="158" y="358"/>
                </a:lnTo>
                <a:lnTo>
                  <a:pt x="149" y="340"/>
                </a:lnTo>
                <a:lnTo>
                  <a:pt x="138" y="326"/>
                </a:lnTo>
                <a:lnTo>
                  <a:pt x="132" y="318"/>
                </a:lnTo>
                <a:lnTo>
                  <a:pt x="122" y="308"/>
                </a:lnTo>
                <a:lnTo>
                  <a:pt x="111" y="298"/>
                </a:lnTo>
                <a:lnTo>
                  <a:pt x="101" y="291"/>
                </a:lnTo>
                <a:lnTo>
                  <a:pt x="87" y="284"/>
                </a:lnTo>
                <a:lnTo>
                  <a:pt x="72" y="280"/>
                </a:lnTo>
                <a:lnTo>
                  <a:pt x="55" y="275"/>
                </a:lnTo>
                <a:lnTo>
                  <a:pt x="35" y="274"/>
                </a:lnTo>
                <a:lnTo>
                  <a:pt x="17" y="274"/>
                </a:lnTo>
                <a:lnTo>
                  <a:pt x="0" y="274"/>
                </a:lnTo>
                <a:close/>
              </a:path>
            </a:pathLst>
          </a:custGeom>
          <a:solidFill>
            <a:schemeClr val="tx1">
              <a:alpha val="22000"/>
            </a:schemeClr>
          </a:solidFill>
          <a:ln w="14288">
            <a:noFill/>
            <a:prstDash val="solid"/>
            <a:round/>
            <a:headEnd/>
            <a:tailEnd/>
          </a:ln>
        </p:spPr>
        <p:txBody>
          <a:bodyPr anchor="t" anchorCtr="1"/>
          <a:lstStyle/>
          <a:p>
            <a:pPr algn="r"/>
            <a:r>
              <a:rPr lang="de-DE" sz="2400" dirty="0"/>
              <a:t>Profilfach Gesundheit </a:t>
            </a:r>
          </a:p>
          <a:p>
            <a:r>
              <a:rPr lang="de-DE" sz="2400" dirty="0"/>
              <a:t>          und Soziales</a:t>
            </a:r>
          </a:p>
        </p:txBody>
      </p:sp>
      <p:sp>
        <p:nvSpPr>
          <p:cNvPr id="33" name="Freeform 17"/>
          <p:cNvSpPr>
            <a:spLocks/>
          </p:cNvSpPr>
          <p:nvPr/>
        </p:nvSpPr>
        <p:spPr bwMode="auto">
          <a:xfrm>
            <a:off x="4716016" y="4365104"/>
            <a:ext cx="2376264" cy="1728192"/>
          </a:xfrm>
          <a:custGeom>
            <a:avLst/>
            <a:gdLst>
              <a:gd name="T0" fmla="*/ 0 w 1356"/>
              <a:gd name="T1" fmla="*/ 3077 h 1100"/>
              <a:gd name="T2" fmla="*/ 3453 w 1356"/>
              <a:gd name="T3" fmla="*/ 0 h 1100"/>
              <a:gd name="T4" fmla="*/ 3128 w 1356"/>
              <a:gd name="T5" fmla="*/ 59 h 1100"/>
              <a:gd name="T6" fmla="*/ 3140 w 1356"/>
              <a:gd name="T7" fmla="*/ 163 h 1100"/>
              <a:gd name="T8" fmla="*/ 3175 w 1356"/>
              <a:gd name="T9" fmla="*/ 300 h 1100"/>
              <a:gd name="T10" fmla="*/ 3182 w 1356"/>
              <a:gd name="T11" fmla="*/ 411 h 1100"/>
              <a:gd name="T12" fmla="*/ 3162 w 1356"/>
              <a:gd name="T13" fmla="*/ 526 h 1100"/>
              <a:gd name="T14" fmla="*/ 3091 w 1356"/>
              <a:gd name="T15" fmla="*/ 623 h 1100"/>
              <a:gd name="T16" fmla="*/ 3002 w 1356"/>
              <a:gd name="T17" fmla="*/ 693 h 1100"/>
              <a:gd name="T18" fmla="*/ 2895 w 1356"/>
              <a:gd name="T19" fmla="*/ 731 h 1100"/>
              <a:gd name="T20" fmla="*/ 2738 w 1356"/>
              <a:gd name="T21" fmla="*/ 727 h 1100"/>
              <a:gd name="T22" fmla="*/ 2637 w 1356"/>
              <a:gd name="T23" fmla="*/ 705 h 1100"/>
              <a:gd name="T24" fmla="*/ 2535 w 1356"/>
              <a:gd name="T25" fmla="*/ 627 h 1100"/>
              <a:gd name="T26" fmla="*/ 2467 w 1356"/>
              <a:gd name="T27" fmla="*/ 533 h 1100"/>
              <a:gd name="T28" fmla="*/ 2438 w 1356"/>
              <a:gd name="T29" fmla="*/ 431 h 1100"/>
              <a:gd name="T30" fmla="*/ 2443 w 1356"/>
              <a:gd name="T31" fmla="*/ 320 h 1100"/>
              <a:gd name="T32" fmla="*/ 2467 w 1356"/>
              <a:gd name="T33" fmla="*/ 218 h 1100"/>
              <a:gd name="T34" fmla="*/ 2493 w 1356"/>
              <a:gd name="T35" fmla="*/ 111 h 1100"/>
              <a:gd name="T36" fmla="*/ 2479 w 1356"/>
              <a:gd name="T37" fmla="*/ 14 h 1100"/>
              <a:gd name="T38" fmla="*/ 1907 w 1356"/>
              <a:gd name="T39" fmla="*/ 123 h 1100"/>
              <a:gd name="T40" fmla="*/ 1898 w 1356"/>
              <a:gd name="T41" fmla="*/ 261 h 1100"/>
              <a:gd name="T42" fmla="*/ 1890 w 1356"/>
              <a:gd name="T43" fmla="*/ 375 h 1100"/>
              <a:gd name="T44" fmla="*/ 1866 w 1356"/>
              <a:gd name="T45" fmla="*/ 472 h 1100"/>
              <a:gd name="T46" fmla="*/ 1814 w 1356"/>
              <a:gd name="T47" fmla="*/ 538 h 1100"/>
              <a:gd name="T48" fmla="*/ 1743 w 1356"/>
              <a:gd name="T49" fmla="*/ 574 h 1100"/>
              <a:gd name="T50" fmla="*/ 1661 w 1356"/>
              <a:gd name="T51" fmla="*/ 586 h 1100"/>
              <a:gd name="T52" fmla="*/ 1565 w 1356"/>
              <a:gd name="T53" fmla="*/ 576 h 1100"/>
              <a:gd name="T54" fmla="*/ 1472 w 1356"/>
              <a:gd name="T55" fmla="*/ 569 h 1100"/>
              <a:gd name="T56" fmla="*/ 1360 w 1356"/>
              <a:gd name="T57" fmla="*/ 566 h 1100"/>
              <a:gd name="T58" fmla="*/ 1259 w 1356"/>
              <a:gd name="T59" fmla="*/ 576 h 1100"/>
              <a:gd name="T60" fmla="*/ 1168 w 1356"/>
              <a:gd name="T61" fmla="*/ 616 h 1100"/>
              <a:gd name="T62" fmla="*/ 1098 w 1356"/>
              <a:gd name="T63" fmla="*/ 685 h 1100"/>
              <a:gd name="T64" fmla="*/ 1060 w 1356"/>
              <a:gd name="T65" fmla="*/ 771 h 1100"/>
              <a:gd name="T66" fmla="*/ 1060 w 1356"/>
              <a:gd name="T67" fmla="*/ 868 h 1100"/>
              <a:gd name="T68" fmla="*/ 1060 w 1356"/>
              <a:gd name="T69" fmla="*/ 977 h 1100"/>
              <a:gd name="T70" fmla="*/ 1037 w 1356"/>
              <a:gd name="T71" fmla="*/ 1067 h 1100"/>
              <a:gd name="T72" fmla="*/ 996 w 1356"/>
              <a:gd name="T73" fmla="*/ 1136 h 1100"/>
              <a:gd name="T74" fmla="*/ 911 w 1356"/>
              <a:gd name="T75" fmla="*/ 1185 h 1100"/>
              <a:gd name="T76" fmla="*/ 817 w 1356"/>
              <a:gd name="T77" fmla="*/ 1217 h 1100"/>
              <a:gd name="T78" fmla="*/ 709 w 1356"/>
              <a:gd name="T79" fmla="*/ 1243 h 1100"/>
              <a:gd name="T80" fmla="*/ 608 w 1356"/>
              <a:gd name="T81" fmla="*/ 1267 h 1100"/>
              <a:gd name="T82" fmla="*/ 524 w 1356"/>
              <a:gd name="T83" fmla="*/ 1305 h 1100"/>
              <a:gd name="T84" fmla="*/ 464 w 1356"/>
              <a:gd name="T85" fmla="*/ 1356 h 1100"/>
              <a:gd name="T86" fmla="*/ 408 w 1356"/>
              <a:gd name="T87" fmla="*/ 1437 h 1100"/>
              <a:gd name="T88" fmla="*/ 382 w 1356"/>
              <a:gd name="T89" fmla="*/ 1539 h 1100"/>
              <a:gd name="T90" fmla="*/ 396 w 1356"/>
              <a:gd name="T91" fmla="*/ 1646 h 1100"/>
              <a:gd name="T92" fmla="*/ 423 w 1356"/>
              <a:gd name="T93" fmla="*/ 1777 h 1100"/>
              <a:gd name="T94" fmla="*/ 440 w 1356"/>
              <a:gd name="T95" fmla="*/ 1887 h 1100"/>
              <a:gd name="T96" fmla="*/ 437 w 1356"/>
              <a:gd name="T97" fmla="*/ 1995 h 1100"/>
              <a:gd name="T98" fmla="*/ 408 w 1356"/>
              <a:gd name="T99" fmla="*/ 2093 h 1100"/>
              <a:gd name="T100" fmla="*/ 367 w 1356"/>
              <a:gd name="T101" fmla="*/ 2190 h 1100"/>
              <a:gd name="T102" fmla="*/ 299 w 1356"/>
              <a:gd name="T103" fmla="*/ 2300 h 1100"/>
              <a:gd name="T104" fmla="*/ 229 w 1356"/>
              <a:gd name="T105" fmla="*/ 2367 h 1100"/>
              <a:gd name="T106" fmla="*/ 158 w 1356"/>
              <a:gd name="T107" fmla="*/ 2412 h 1100"/>
              <a:gd name="T108" fmla="*/ 51 w 1356"/>
              <a:gd name="T109" fmla="*/ 2435 h 11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356" h="1100">
                <a:moveTo>
                  <a:pt x="0" y="870"/>
                </a:moveTo>
                <a:lnTo>
                  <a:pt x="0" y="1100"/>
                </a:lnTo>
                <a:lnTo>
                  <a:pt x="1356" y="1100"/>
                </a:lnTo>
                <a:lnTo>
                  <a:pt x="1355" y="0"/>
                </a:lnTo>
                <a:lnTo>
                  <a:pt x="1234" y="0"/>
                </a:lnTo>
                <a:lnTo>
                  <a:pt x="1228" y="21"/>
                </a:lnTo>
                <a:lnTo>
                  <a:pt x="1228" y="37"/>
                </a:lnTo>
                <a:lnTo>
                  <a:pt x="1232" y="58"/>
                </a:lnTo>
                <a:lnTo>
                  <a:pt x="1239" y="80"/>
                </a:lnTo>
                <a:lnTo>
                  <a:pt x="1246" y="107"/>
                </a:lnTo>
                <a:lnTo>
                  <a:pt x="1249" y="128"/>
                </a:lnTo>
                <a:lnTo>
                  <a:pt x="1249" y="147"/>
                </a:lnTo>
                <a:lnTo>
                  <a:pt x="1247" y="168"/>
                </a:lnTo>
                <a:lnTo>
                  <a:pt x="1241" y="188"/>
                </a:lnTo>
                <a:lnTo>
                  <a:pt x="1228" y="206"/>
                </a:lnTo>
                <a:lnTo>
                  <a:pt x="1213" y="223"/>
                </a:lnTo>
                <a:lnTo>
                  <a:pt x="1197" y="238"/>
                </a:lnTo>
                <a:lnTo>
                  <a:pt x="1178" y="248"/>
                </a:lnTo>
                <a:lnTo>
                  <a:pt x="1156" y="257"/>
                </a:lnTo>
                <a:lnTo>
                  <a:pt x="1136" y="261"/>
                </a:lnTo>
                <a:lnTo>
                  <a:pt x="1108" y="262"/>
                </a:lnTo>
                <a:lnTo>
                  <a:pt x="1075" y="260"/>
                </a:lnTo>
                <a:lnTo>
                  <a:pt x="1054" y="257"/>
                </a:lnTo>
                <a:lnTo>
                  <a:pt x="1035" y="252"/>
                </a:lnTo>
                <a:lnTo>
                  <a:pt x="1017" y="241"/>
                </a:lnTo>
                <a:lnTo>
                  <a:pt x="995" y="224"/>
                </a:lnTo>
                <a:lnTo>
                  <a:pt x="981" y="207"/>
                </a:lnTo>
                <a:lnTo>
                  <a:pt x="968" y="190"/>
                </a:lnTo>
                <a:lnTo>
                  <a:pt x="961" y="171"/>
                </a:lnTo>
                <a:lnTo>
                  <a:pt x="957" y="154"/>
                </a:lnTo>
                <a:lnTo>
                  <a:pt x="957" y="134"/>
                </a:lnTo>
                <a:lnTo>
                  <a:pt x="959" y="114"/>
                </a:lnTo>
                <a:lnTo>
                  <a:pt x="964" y="95"/>
                </a:lnTo>
                <a:lnTo>
                  <a:pt x="968" y="78"/>
                </a:lnTo>
                <a:lnTo>
                  <a:pt x="974" y="59"/>
                </a:lnTo>
                <a:lnTo>
                  <a:pt x="978" y="40"/>
                </a:lnTo>
                <a:lnTo>
                  <a:pt x="978" y="24"/>
                </a:lnTo>
                <a:lnTo>
                  <a:pt x="973" y="5"/>
                </a:lnTo>
                <a:lnTo>
                  <a:pt x="746" y="5"/>
                </a:lnTo>
                <a:lnTo>
                  <a:pt x="748" y="44"/>
                </a:lnTo>
                <a:lnTo>
                  <a:pt x="746" y="71"/>
                </a:lnTo>
                <a:lnTo>
                  <a:pt x="745" y="93"/>
                </a:lnTo>
                <a:lnTo>
                  <a:pt x="745" y="113"/>
                </a:lnTo>
                <a:lnTo>
                  <a:pt x="742" y="134"/>
                </a:lnTo>
                <a:lnTo>
                  <a:pt x="738" y="155"/>
                </a:lnTo>
                <a:lnTo>
                  <a:pt x="732" y="169"/>
                </a:lnTo>
                <a:lnTo>
                  <a:pt x="724" y="182"/>
                </a:lnTo>
                <a:lnTo>
                  <a:pt x="712" y="192"/>
                </a:lnTo>
                <a:lnTo>
                  <a:pt x="699" y="200"/>
                </a:lnTo>
                <a:lnTo>
                  <a:pt x="684" y="205"/>
                </a:lnTo>
                <a:lnTo>
                  <a:pt x="667" y="207"/>
                </a:lnTo>
                <a:lnTo>
                  <a:pt x="652" y="209"/>
                </a:lnTo>
                <a:lnTo>
                  <a:pt x="632" y="209"/>
                </a:lnTo>
                <a:lnTo>
                  <a:pt x="614" y="206"/>
                </a:lnTo>
                <a:lnTo>
                  <a:pt x="598" y="205"/>
                </a:lnTo>
                <a:lnTo>
                  <a:pt x="578" y="204"/>
                </a:lnTo>
                <a:lnTo>
                  <a:pt x="557" y="202"/>
                </a:lnTo>
                <a:lnTo>
                  <a:pt x="534" y="202"/>
                </a:lnTo>
                <a:lnTo>
                  <a:pt x="514" y="204"/>
                </a:lnTo>
                <a:lnTo>
                  <a:pt x="494" y="206"/>
                </a:lnTo>
                <a:lnTo>
                  <a:pt x="473" y="212"/>
                </a:lnTo>
                <a:lnTo>
                  <a:pt x="458" y="220"/>
                </a:lnTo>
                <a:lnTo>
                  <a:pt x="441" y="231"/>
                </a:lnTo>
                <a:lnTo>
                  <a:pt x="431" y="245"/>
                </a:lnTo>
                <a:lnTo>
                  <a:pt x="420" y="260"/>
                </a:lnTo>
                <a:lnTo>
                  <a:pt x="416" y="275"/>
                </a:lnTo>
                <a:lnTo>
                  <a:pt x="413" y="293"/>
                </a:lnTo>
                <a:lnTo>
                  <a:pt x="416" y="310"/>
                </a:lnTo>
                <a:lnTo>
                  <a:pt x="417" y="329"/>
                </a:lnTo>
                <a:lnTo>
                  <a:pt x="416" y="349"/>
                </a:lnTo>
                <a:lnTo>
                  <a:pt x="412" y="364"/>
                </a:lnTo>
                <a:lnTo>
                  <a:pt x="407" y="381"/>
                </a:lnTo>
                <a:lnTo>
                  <a:pt x="400" y="396"/>
                </a:lnTo>
                <a:lnTo>
                  <a:pt x="391" y="406"/>
                </a:lnTo>
                <a:lnTo>
                  <a:pt x="376" y="417"/>
                </a:lnTo>
                <a:lnTo>
                  <a:pt x="357" y="424"/>
                </a:lnTo>
                <a:lnTo>
                  <a:pt x="338" y="430"/>
                </a:lnTo>
                <a:lnTo>
                  <a:pt x="321" y="435"/>
                </a:lnTo>
                <a:lnTo>
                  <a:pt x="302" y="439"/>
                </a:lnTo>
                <a:lnTo>
                  <a:pt x="278" y="444"/>
                </a:lnTo>
                <a:lnTo>
                  <a:pt x="259" y="447"/>
                </a:lnTo>
                <a:lnTo>
                  <a:pt x="239" y="453"/>
                </a:lnTo>
                <a:lnTo>
                  <a:pt x="222" y="459"/>
                </a:lnTo>
                <a:lnTo>
                  <a:pt x="206" y="466"/>
                </a:lnTo>
                <a:lnTo>
                  <a:pt x="193" y="475"/>
                </a:lnTo>
                <a:lnTo>
                  <a:pt x="182" y="485"/>
                </a:lnTo>
                <a:lnTo>
                  <a:pt x="169" y="500"/>
                </a:lnTo>
                <a:lnTo>
                  <a:pt x="160" y="514"/>
                </a:lnTo>
                <a:lnTo>
                  <a:pt x="153" y="530"/>
                </a:lnTo>
                <a:lnTo>
                  <a:pt x="150" y="550"/>
                </a:lnTo>
                <a:lnTo>
                  <a:pt x="152" y="569"/>
                </a:lnTo>
                <a:lnTo>
                  <a:pt x="155" y="588"/>
                </a:lnTo>
                <a:lnTo>
                  <a:pt x="160" y="610"/>
                </a:lnTo>
                <a:lnTo>
                  <a:pt x="166" y="635"/>
                </a:lnTo>
                <a:lnTo>
                  <a:pt x="171" y="657"/>
                </a:lnTo>
                <a:lnTo>
                  <a:pt x="173" y="674"/>
                </a:lnTo>
                <a:lnTo>
                  <a:pt x="173" y="691"/>
                </a:lnTo>
                <a:lnTo>
                  <a:pt x="171" y="713"/>
                </a:lnTo>
                <a:lnTo>
                  <a:pt x="165" y="732"/>
                </a:lnTo>
                <a:lnTo>
                  <a:pt x="160" y="748"/>
                </a:lnTo>
                <a:lnTo>
                  <a:pt x="153" y="763"/>
                </a:lnTo>
                <a:lnTo>
                  <a:pt x="144" y="783"/>
                </a:lnTo>
                <a:lnTo>
                  <a:pt x="131" y="806"/>
                </a:lnTo>
                <a:lnTo>
                  <a:pt x="117" y="822"/>
                </a:lnTo>
                <a:lnTo>
                  <a:pt x="103" y="835"/>
                </a:lnTo>
                <a:lnTo>
                  <a:pt x="90" y="846"/>
                </a:lnTo>
                <a:lnTo>
                  <a:pt x="76" y="856"/>
                </a:lnTo>
                <a:lnTo>
                  <a:pt x="62" y="862"/>
                </a:lnTo>
                <a:lnTo>
                  <a:pt x="42" y="866"/>
                </a:lnTo>
                <a:lnTo>
                  <a:pt x="20" y="870"/>
                </a:lnTo>
                <a:lnTo>
                  <a:pt x="0" y="870"/>
                </a:lnTo>
                <a:close/>
              </a:path>
            </a:pathLst>
          </a:custGeom>
          <a:solidFill>
            <a:schemeClr val="tx1">
              <a:alpha val="22000"/>
            </a:schemeClr>
          </a:solidFill>
          <a:ln w="14288">
            <a:noFill/>
            <a:prstDash val="solid"/>
            <a:round/>
            <a:headEnd/>
            <a:tailEnd/>
          </a:ln>
        </p:spPr>
        <p:txBody>
          <a:bodyPr anchor="b" anchorCtr="1"/>
          <a:lstStyle/>
          <a:p>
            <a:pPr algn="r"/>
            <a:r>
              <a:rPr lang="de-DE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Ergänzungs-fächer</a:t>
            </a:r>
          </a:p>
        </p:txBody>
      </p:sp>
      <p:sp>
        <p:nvSpPr>
          <p:cNvPr id="36" name="Freeform 20"/>
          <p:cNvSpPr>
            <a:spLocks/>
          </p:cNvSpPr>
          <p:nvPr/>
        </p:nvSpPr>
        <p:spPr bwMode="auto">
          <a:xfrm>
            <a:off x="2123728" y="4149080"/>
            <a:ext cx="2304256" cy="1944216"/>
          </a:xfrm>
          <a:custGeom>
            <a:avLst/>
            <a:gdLst>
              <a:gd name="T0" fmla="*/ 3441 w 1350"/>
              <a:gd name="T1" fmla="*/ 3667 h 1313"/>
              <a:gd name="T2" fmla="*/ 0 w 1350"/>
              <a:gd name="T3" fmla="*/ 739 h 1313"/>
              <a:gd name="T4" fmla="*/ 311 w 1350"/>
              <a:gd name="T5" fmla="*/ 713 h 1313"/>
              <a:gd name="T6" fmla="*/ 320 w 1350"/>
              <a:gd name="T7" fmla="*/ 648 h 1313"/>
              <a:gd name="T8" fmla="*/ 306 w 1350"/>
              <a:gd name="T9" fmla="*/ 568 h 1313"/>
              <a:gd name="T10" fmla="*/ 280 w 1350"/>
              <a:gd name="T11" fmla="*/ 470 h 1313"/>
              <a:gd name="T12" fmla="*/ 265 w 1350"/>
              <a:gd name="T13" fmla="*/ 375 h 1313"/>
              <a:gd name="T14" fmla="*/ 270 w 1350"/>
              <a:gd name="T15" fmla="*/ 286 h 1313"/>
              <a:gd name="T16" fmla="*/ 295 w 1350"/>
              <a:gd name="T17" fmla="*/ 199 h 1313"/>
              <a:gd name="T18" fmla="*/ 351 w 1350"/>
              <a:gd name="T19" fmla="*/ 125 h 1313"/>
              <a:gd name="T20" fmla="*/ 417 w 1350"/>
              <a:gd name="T21" fmla="*/ 68 h 1313"/>
              <a:gd name="T22" fmla="*/ 493 w 1350"/>
              <a:gd name="T23" fmla="*/ 25 h 1313"/>
              <a:gd name="T24" fmla="*/ 591 w 1350"/>
              <a:gd name="T25" fmla="*/ 1 h 1313"/>
              <a:gd name="T26" fmla="*/ 677 w 1350"/>
              <a:gd name="T27" fmla="*/ 0 h 1313"/>
              <a:gd name="T28" fmla="*/ 751 w 1350"/>
              <a:gd name="T29" fmla="*/ 11 h 1313"/>
              <a:gd name="T30" fmla="*/ 830 w 1350"/>
              <a:gd name="T31" fmla="*/ 35 h 1313"/>
              <a:gd name="T32" fmla="*/ 892 w 1350"/>
              <a:gd name="T33" fmla="*/ 83 h 1313"/>
              <a:gd name="T34" fmla="*/ 953 w 1350"/>
              <a:gd name="T35" fmla="*/ 151 h 1313"/>
              <a:gd name="T36" fmla="*/ 998 w 1350"/>
              <a:gd name="T37" fmla="*/ 227 h 1313"/>
              <a:gd name="T38" fmla="*/ 1026 w 1350"/>
              <a:gd name="T39" fmla="*/ 334 h 1313"/>
              <a:gd name="T40" fmla="*/ 1015 w 1350"/>
              <a:gd name="T41" fmla="*/ 437 h 1313"/>
              <a:gd name="T42" fmla="*/ 990 w 1350"/>
              <a:gd name="T43" fmla="*/ 539 h 1313"/>
              <a:gd name="T44" fmla="*/ 968 w 1350"/>
              <a:gd name="T45" fmla="*/ 645 h 1313"/>
              <a:gd name="T46" fmla="*/ 974 w 1350"/>
              <a:gd name="T47" fmla="*/ 691 h 1313"/>
              <a:gd name="T48" fmla="*/ 1552 w 1350"/>
              <a:gd name="T49" fmla="*/ 720 h 1313"/>
              <a:gd name="T50" fmla="*/ 1538 w 1350"/>
              <a:gd name="T51" fmla="*/ 913 h 1313"/>
              <a:gd name="T52" fmla="*/ 1541 w 1350"/>
              <a:gd name="T53" fmla="*/ 1027 h 1313"/>
              <a:gd name="T54" fmla="*/ 1559 w 1350"/>
              <a:gd name="T55" fmla="*/ 1145 h 1313"/>
              <a:gd name="T56" fmla="*/ 1597 w 1350"/>
              <a:gd name="T57" fmla="*/ 1218 h 1313"/>
              <a:gd name="T58" fmla="*/ 1658 w 1350"/>
              <a:gd name="T59" fmla="*/ 1267 h 1313"/>
              <a:gd name="T60" fmla="*/ 1739 w 1350"/>
              <a:gd name="T61" fmla="*/ 1293 h 1313"/>
              <a:gd name="T62" fmla="*/ 1826 w 1350"/>
              <a:gd name="T63" fmla="*/ 1296 h 1313"/>
              <a:gd name="T64" fmla="*/ 1914 w 1350"/>
              <a:gd name="T65" fmla="*/ 1286 h 1313"/>
              <a:gd name="T66" fmla="*/ 2020 w 1350"/>
              <a:gd name="T67" fmla="*/ 1273 h 1313"/>
              <a:gd name="T68" fmla="*/ 2131 w 1350"/>
              <a:gd name="T69" fmla="*/ 1279 h 1313"/>
              <a:gd name="T70" fmla="*/ 2233 w 1350"/>
              <a:gd name="T71" fmla="*/ 1307 h 1313"/>
              <a:gd name="T72" fmla="*/ 2317 w 1350"/>
              <a:gd name="T73" fmla="*/ 1360 h 1313"/>
              <a:gd name="T74" fmla="*/ 2367 w 1350"/>
              <a:gd name="T75" fmla="*/ 1438 h 1313"/>
              <a:gd name="T76" fmla="*/ 2388 w 1350"/>
              <a:gd name="T77" fmla="*/ 1531 h 1313"/>
              <a:gd name="T78" fmla="*/ 2377 w 1350"/>
              <a:gd name="T79" fmla="*/ 1634 h 1313"/>
              <a:gd name="T80" fmla="*/ 2388 w 1350"/>
              <a:gd name="T81" fmla="*/ 1735 h 1313"/>
              <a:gd name="T82" fmla="*/ 2422 w 1350"/>
              <a:gd name="T83" fmla="*/ 1818 h 1313"/>
              <a:gd name="T84" fmla="*/ 2479 w 1350"/>
              <a:gd name="T85" fmla="*/ 1876 h 1313"/>
              <a:gd name="T86" fmla="*/ 2579 w 1350"/>
              <a:gd name="T87" fmla="*/ 1914 h 1313"/>
              <a:gd name="T88" fmla="*/ 2670 w 1350"/>
              <a:gd name="T89" fmla="*/ 1938 h 1313"/>
              <a:gd name="T90" fmla="*/ 2780 w 1350"/>
              <a:gd name="T91" fmla="*/ 1963 h 1313"/>
              <a:gd name="T92" fmla="*/ 2875 w 1350"/>
              <a:gd name="T93" fmla="*/ 1993 h 1313"/>
              <a:gd name="T94" fmla="*/ 2948 w 1350"/>
              <a:gd name="T95" fmla="*/ 2041 h 1313"/>
              <a:gd name="T96" fmla="*/ 3009 w 1350"/>
              <a:gd name="T97" fmla="*/ 2108 h 1313"/>
              <a:gd name="T98" fmla="*/ 3050 w 1350"/>
              <a:gd name="T99" fmla="*/ 2190 h 1313"/>
              <a:gd name="T100" fmla="*/ 3053 w 1350"/>
              <a:gd name="T101" fmla="*/ 2304 h 1313"/>
              <a:gd name="T102" fmla="*/ 3032 w 1350"/>
              <a:gd name="T103" fmla="*/ 2415 h 1313"/>
              <a:gd name="T104" fmla="*/ 3002 w 1350"/>
              <a:gd name="T105" fmla="*/ 2546 h 1313"/>
              <a:gd name="T106" fmla="*/ 2997 w 1350"/>
              <a:gd name="T107" fmla="*/ 2642 h 1313"/>
              <a:gd name="T108" fmla="*/ 3017 w 1350"/>
              <a:gd name="T109" fmla="*/ 2756 h 1313"/>
              <a:gd name="T110" fmla="*/ 3056 w 1350"/>
              <a:gd name="T111" fmla="*/ 2833 h 1313"/>
              <a:gd name="T112" fmla="*/ 3120 w 1350"/>
              <a:gd name="T113" fmla="*/ 2919 h 1313"/>
              <a:gd name="T114" fmla="*/ 3202 w 1350"/>
              <a:gd name="T115" fmla="*/ 2984 h 1313"/>
              <a:gd name="T116" fmla="*/ 3288 w 1350"/>
              <a:gd name="T117" fmla="*/ 3012 h 1313"/>
              <a:gd name="T118" fmla="*/ 3386 w 1350"/>
              <a:gd name="T119" fmla="*/ 3025 h 131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350" h="1313">
                <a:moveTo>
                  <a:pt x="1350" y="1082"/>
                </a:moveTo>
                <a:lnTo>
                  <a:pt x="1350" y="1313"/>
                </a:lnTo>
                <a:lnTo>
                  <a:pt x="1" y="1313"/>
                </a:lnTo>
                <a:lnTo>
                  <a:pt x="0" y="265"/>
                </a:lnTo>
                <a:lnTo>
                  <a:pt x="117" y="265"/>
                </a:lnTo>
                <a:lnTo>
                  <a:pt x="122" y="255"/>
                </a:lnTo>
                <a:lnTo>
                  <a:pt x="125" y="243"/>
                </a:lnTo>
                <a:lnTo>
                  <a:pt x="125" y="232"/>
                </a:lnTo>
                <a:lnTo>
                  <a:pt x="124" y="219"/>
                </a:lnTo>
                <a:lnTo>
                  <a:pt x="120" y="203"/>
                </a:lnTo>
                <a:lnTo>
                  <a:pt x="115" y="182"/>
                </a:lnTo>
                <a:lnTo>
                  <a:pt x="110" y="168"/>
                </a:lnTo>
                <a:lnTo>
                  <a:pt x="106" y="150"/>
                </a:lnTo>
                <a:lnTo>
                  <a:pt x="104" y="134"/>
                </a:lnTo>
                <a:lnTo>
                  <a:pt x="104" y="117"/>
                </a:lnTo>
                <a:lnTo>
                  <a:pt x="106" y="102"/>
                </a:lnTo>
                <a:lnTo>
                  <a:pt x="110" y="86"/>
                </a:lnTo>
                <a:lnTo>
                  <a:pt x="116" y="71"/>
                </a:lnTo>
                <a:lnTo>
                  <a:pt x="125" y="59"/>
                </a:lnTo>
                <a:lnTo>
                  <a:pt x="138" y="45"/>
                </a:lnTo>
                <a:lnTo>
                  <a:pt x="150" y="34"/>
                </a:lnTo>
                <a:lnTo>
                  <a:pt x="163" y="24"/>
                </a:lnTo>
                <a:lnTo>
                  <a:pt x="177" y="16"/>
                </a:lnTo>
                <a:lnTo>
                  <a:pt x="193" y="9"/>
                </a:lnTo>
                <a:lnTo>
                  <a:pt x="212" y="4"/>
                </a:lnTo>
                <a:lnTo>
                  <a:pt x="232" y="1"/>
                </a:lnTo>
                <a:lnTo>
                  <a:pt x="248" y="0"/>
                </a:lnTo>
                <a:lnTo>
                  <a:pt x="266" y="0"/>
                </a:lnTo>
                <a:lnTo>
                  <a:pt x="282" y="1"/>
                </a:lnTo>
                <a:lnTo>
                  <a:pt x="295" y="4"/>
                </a:lnTo>
                <a:lnTo>
                  <a:pt x="310" y="9"/>
                </a:lnTo>
                <a:lnTo>
                  <a:pt x="326" y="13"/>
                </a:lnTo>
                <a:lnTo>
                  <a:pt x="337" y="20"/>
                </a:lnTo>
                <a:lnTo>
                  <a:pt x="350" y="30"/>
                </a:lnTo>
                <a:lnTo>
                  <a:pt x="362" y="41"/>
                </a:lnTo>
                <a:lnTo>
                  <a:pt x="374" y="54"/>
                </a:lnTo>
                <a:lnTo>
                  <a:pt x="384" y="67"/>
                </a:lnTo>
                <a:lnTo>
                  <a:pt x="392" y="81"/>
                </a:lnTo>
                <a:lnTo>
                  <a:pt x="398" y="99"/>
                </a:lnTo>
                <a:lnTo>
                  <a:pt x="403" y="119"/>
                </a:lnTo>
                <a:lnTo>
                  <a:pt x="403" y="137"/>
                </a:lnTo>
                <a:lnTo>
                  <a:pt x="398" y="156"/>
                </a:lnTo>
                <a:lnTo>
                  <a:pt x="394" y="175"/>
                </a:lnTo>
                <a:lnTo>
                  <a:pt x="389" y="193"/>
                </a:lnTo>
                <a:lnTo>
                  <a:pt x="383" y="214"/>
                </a:lnTo>
                <a:lnTo>
                  <a:pt x="380" y="231"/>
                </a:lnTo>
                <a:lnTo>
                  <a:pt x="380" y="240"/>
                </a:lnTo>
                <a:lnTo>
                  <a:pt x="382" y="248"/>
                </a:lnTo>
                <a:lnTo>
                  <a:pt x="385" y="258"/>
                </a:lnTo>
                <a:lnTo>
                  <a:pt x="609" y="258"/>
                </a:lnTo>
                <a:lnTo>
                  <a:pt x="604" y="301"/>
                </a:lnTo>
                <a:lnTo>
                  <a:pt x="603" y="327"/>
                </a:lnTo>
                <a:lnTo>
                  <a:pt x="604" y="348"/>
                </a:lnTo>
                <a:lnTo>
                  <a:pt x="605" y="368"/>
                </a:lnTo>
                <a:lnTo>
                  <a:pt x="608" y="389"/>
                </a:lnTo>
                <a:lnTo>
                  <a:pt x="611" y="410"/>
                </a:lnTo>
                <a:lnTo>
                  <a:pt x="618" y="424"/>
                </a:lnTo>
                <a:lnTo>
                  <a:pt x="627" y="436"/>
                </a:lnTo>
                <a:lnTo>
                  <a:pt x="637" y="446"/>
                </a:lnTo>
                <a:lnTo>
                  <a:pt x="651" y="454"/>
                </a:lnTo>
                <a:lnTo>
                  <a:pt x="666" y="460"/>
                </a:lnTo>
                <a:lnTo>
                  <a:pt x="682" y="463"/>
                </a:lnTo>
                <a:lnTo>
                  <a:pt x="698" y="464"/>
                </a:lnTo>
                <a:lnTo>
                  <a:pt x="717" y="464"/>
                </a:lnTo>
                <a:lnTo>
                  <a:pt x="737" y="461"/>
                </a:lnTo>
                <a:lnTo>
                  <a:pt x="751" y="460"/>
                </a:lnTo>
                <a:lnTo>
                  <a:pt x="772" y="458"/>
                </a:lnTo>
                <a:lnTo>
                  <a:pt x="793" y="456"/>
                </a:lnTo>
                <a:lnTo>
                  <a:pt x="816" y="456"/>
                </a:lnTo>
                <a:lnTo>
                  <a:pt x="836" y="458"/>
                </a:lnTo>
                <a:lnTo>
                  <a:pt x="856" y="461"/>
                </a:lnTo>
                <a:lnTo>
                  <a:pt x="876" y="468"/>
                </a:lnTo>
                <a:lnTo>
                  <a:pt x="892" y="475"/>
                </a:lnTo>
                <a:lnTo>
                  <a:pt x="909" y="487"/>
                </a:lnTo>
                <a:lnTo>
                  <a:pt x="919" y="500"/>
                </a:lnTo>
                <a:lnTo>
                  <a:pt x="929" y="515"/>
                </a:lnTo>
                <a:lnTo>
                  <a:pt x="934" y="532"/>
                </a:lnTo>
                <a:lnTo>
                  <a:pt x="937" y="548"/>
                </a:lnTo>
                <a:lnTo>
                  <a:pt x="934" y="567"/>
                </a:lnTo>
                <a:lnTo>
                  <a:pt x="933" y="585"/>
                </a:lnTo>
                <a:lnTo>
                  <a:pt x="934" y="604"/>
                </a:lnTo>
                <a:lnTo>
                  <a:pt x="937" y="621"/>
                </a:lnTo>
                <a:lnTo>
                  <a:pt x="943" y="636"/>
                </a:lnTo>
                <a:lnTo>
                  <a:pt x="950" y="651"/>
                </a:lnTo>
                <a:lnTo>
                  <a:pt x="959" y="662"/>
                </a:lnTo>
                <a:lnTo>
                  <a:pt x="973" y="672"/>
                </a:lnTo>
                <a:lnTo>
                  <a:pt x="992" y="679"/>
                </a:lnTo>
                <a:lnTo>
                  <a:pt x="1012" y="685"/>
                </a:lnTo>
                <a:lnTo>
                  <a:pt x="1028" y="690"/>
                </a:lnTo>
                <a:lnTo>
                  <a:pt x="1048" y="694"/>
                </a:lnTo>
                <a:lnTo>
                  <a:pt x="1071" y="699"/>
                </a:lnTo>
                <a:lnTo>
                  <a:pt x="1091" y="703"/>
                </a:lnTo>
                <a:lnTo>
                  <a:pt x="1111" y="708"/>
                </a:lnTo>
                <a:lnTo>
                  <a:pt x="1128" y="714"/>
                </a:lnTo>
                <a:lnTo>
                  <a:pt x="1144" y="721"/>
                </a:lnTo>
                <a:lnTo>
                  <a:pt x="1157" y="731"/>
                </a:lnTo>
                <a:lnTo>
                  <a:pt x="1167" y="740"/>
                </a:lnTo>
                <a:lnTo>
                  <a:pt x="1181" y="755"/>
                </a:lnTo>
                <a:lnTo>
                  <a:pt x="1190" y="769"/>
                </a:lnTo>
                <a:lnTo>
                  <a:pt x="1197" y="784"/>
                </a:lnTo>
                <a:lnTo>
                  <a:pt x="1200" y="806"/>
                </a:lnTo>
                <a:lnTo>
                  <a:pt x="1198" y="825"/>
                </a:lnTo>
                <a:lnTo>
                  <a:pt x="1194" y="843"/>
                </a:lnTo>
                <a:lnTo>
                  <a:pt x="1190" y="865"/>
                </a:lnTo>
                <a:lnTo>
                  <a:pt x="1184" y="890"/>
                </a:lnTo>
                <a:lnTo>
                  <a:pt x="1178" y="912"/>
                </a:lnTo>
                <a:lnTo>
                  <a:pt x="1176" y="931"/>
                </a:lnTo>
                <a:lnTo>
                  <a:pt x="1176" y="946"/>
                </a:lnTo>
                <a:lnTo>
                  <a:pt x="1179" y="968"/>
                </a:lnTo>
                <a:lnTo>
                  <a:pt x="1184" y="987"/>
                </a:lnTo>
                <a:lnTo>
                  <a:pt x="1191" y="1001"/>
                </a:lnTo>
                <a:lnTo>
                  <a:pt x="1199" y="1015"/>
                </a:lnTo>
                <a:lnTo>
                  <a:pt x="1211" y="1030"/>
                </a:lnTo>
                <a:lnTo>
                  <a:pt x="1224" y="1045"/>
                </a:lnTo>
                <a:lnTo>
                  <a:pt x="1239" y="1058"/>
                </a:lnTo>
                <a:lnTo>
                  <a:pt x="1256" y="1069"/>
                </a:lnTo>
                <a:lnTo>
                  <a:pt x="1273" y="1075"/>
                </a:lnTo>
                <a:lnTo>
                  <a:pt x="1290" y="1079"/>
                </a:lnTo>
                <a:lnTo>
                  <a:pt x="1308" y="1082"/>
                </a:lnTo>
                <a:lnTo>
                  <a:pt x="1329" y="1083"/>
                </a:lnTo>
                <a:lnTo>
                  <a:pt x="1350" y="1082"/>
                </a:lnTo>
                <a:close/>
              </a:path>
            </a:pathLst>
          </a:custGeom>
          <a:solidFill>
            <a:schemeClr val="tx1">
              <a:alpha val="22000"/>
            </a:schemeClr>
          </a:solidFill>
          <a:ln w="14288">
            <a:noFill/>
            <a:prstDash val="solid"/>
            <a:round/>
            <a:headEnd/>
            <a:tailEnd/>
          </a:ln>
        </p:spPr>
        <p:txBody>
          <a:bodyPr anchor="b" anchorCtr="0"/>
          <a:lstStyle/>
          <a:p>
            <a:r>
              <a:rPr lang="de-DE" sz="2800" dirty="0"/>
              <a:t>Kernfächer</a:t>
            </a:r>
          </a:p>
          <a:p>
            <a:endParaRPr lang="de-DE" sz="2800" dirty="0"/>
          </a:p>
        </p:txBody>
      </p:sp>
      <p:sp>
        <p:nvSpPr>
          <p:cNvPr id="39" name="Freeform 23"/>
          <p:cNvSpPr>
            <a:spLocks/>
          </p:cNvSpPr>
          <p:nvPr/>
        </p:nvSpPr>
        <p:spPr bwMode="auto">
          <a:xfrm>
            <a:off x="2123728" y="2348880"/>
            <a:ext cx="2376264" cy="1656184"/>
          </a:xfrm>
          <a:custGeom>
            <a:avLst/>
            <a:gdLst>
              <a:gd name="T0" fmla="*/ 3454 w 1356"/>
              <a:gd name="T1" fmla="*/ 0 h 1100"/>
              <a:gd name="T2" fmla="*/ 1 w 1356"/>
              <a:gd name="T3" fmla="*/ 3077 h 1100"/>
              <a:gd name="T4" fmla="*/ 326 w 1356"/>
              <a:gd name="T5" fmla="*/ 3018 h 1100"/>
              <a:gd name="T6" fmla="*/ 315 w 1356"/>
              <a:gd name="T7" fmla="*/ 2918 h 1100"/>
              <a:gd name="T8" fmla="*/ 280 w 1356"/>
              <a:gd name="T9" fmla="*/ 2777 h 1100"/>
              <a:gd name="T10" fmla="*/ 270 w 1356"/>
              <a:gd name="T11" fmla="*/ 2669 h 1100"/>
              <a:gd name="T12" fmla="*/ 292 w 1356"/>
              <a:gd name="T13" fmla="*/ 2556 h 1100"/>
              <a:gd name="T14" fmla="*/ 363 w 1356"/>
              <a:gd name="T15" fmla="*/ 2456 h 1100"/>
              <a:gd name="T16" fmla="*/ 453 w 1356"/>
              <a:gd name="T17" fmla="*/ 2384 h 1100"/>
              <a:gd name="T18" fmla="*/ 560 w 1356"/>
              <a:gd name="T19" fmla="*/ 2348 h 1100"/>
              <a:gd name="T20" fmla="*/ 716 w 1356"/>
              <a:gd name="T21" fmla="*/ 2350 h 1100"/>
              <a:gd name="T22" fmla="*/ 817 w 1356"/>
              <a:gd name="T23" fmla="*/ 2373 h 1100"/>
              <a:gd name="T24" fmla="*/ 919 w 1356"/>
              <a:gd name="T25" fmla="*/ 2450 h 1100"/>
              <a:gd name="T26" fmla="*/ 989 w 1356"/>
              <a:gd name="T27" fmla="*/ 2545 h 1100"/>
              <a:gd name="T28" fmla="*/ 1016 w 1356"/>
              <a:gd name="T29" fmla="*/ 2649 h 1100"/>
              <a:gd name="T30" fmla="*/ 1011 w 1356"/>
              <a:gd name="T31" fmla="*/ 2758 h 1100"/>
              <a:gd name="T32" fmla="*/ 989 w 1356"/>
              <a:gd name="T33" fmla="*/ 2863 h 1100"/>
              <a:gd name="T34" fmla="*/ 963 w 1356"/>
              <a:gd name="T35" fmla="*/ 2966 h 1100"/>
              <a:gd name="T36" fmla="*/ 975 w 1356"/>
              <a:gd name="T37" fmla="*/ 3063 h 1100"/>
              <a:gd name="T38" fmla="*/ 1549 w 1356"/>
              <a:gd name="T39" fmla="*/ 2956 h 1100"/>
              <a:gd name="T40" fmla="*/ 1554 w 1356"/>
              <a:gd name="T41" fmla="*/ 2820 h 1100"/>
              <a:gd name="T42" fmla="*/ 1565 w 1356"/>
              <a:gd name="T43" fmla="*/ 2707 h 1100"/>
              <a:gd name="T44" fmla="*/ 1590 w 1356"/>
              <a:gd name="T45" fmla="*/ 2605 h 1100"/>
              <a:gd name="T46" fmla="*/ 1642 w 1356"/>
              <a:gd name="T47" fmla="*/ 2539 h 1100"/>
              <a:gd name="T48" fmla="*/ 1713 w 1356"/>
              <a:gd name="T49" fmla="*/ 2504 h 1100"/>
              <a:gd name="T50" fmla="*/ 1795 w 1356"/>
              <a:gd name="T51" fmla="*/ 2496 h 1100"/>
              <a:gd name="T52" fmla="*/ 1890 w 1356"/>
              <a:gd name="T53" fmla="*/ 2498 h 1100"/>
              <a:gd name="T54" fmla="*/ 1983 w 1356"/>
              <a:gd name="T55" fmla="*/ 2508 h 1100"/>
              <a:gd name="T56" fmla="*/ 2095 w 1356"/>
              <a:gd name="T57" fmla="*/ 2515 h 1100"/>
              <a:gd name="T58" fmla="*/ 2196 w 1356"/>
              <a:gd name="T59" fmla="*/ 2498 h 1100"/>
              <a:gd name="T60" fmla="*/ 2286 w 1356"/>
              <a:gd name="T61" fmla="*/ 2462 h 1100"/>
              <a:gd name="T62" fmla="*/ 2356 w 1356"/>
              <a:gd name="T63" fmla="*/ 2393 h 1100"/>
              <a:gd name="T64" fmla="*/ 2396 w 1356"/>
              <a:gd name="T65" fmla="*/ 2310 h 1100"/>
              <a:gd name="T66" fmla="*/ 2396 w 1356"/>
              <a:gd name="T67" fmla="*/ 2209 h 1100"/>
              <a:gd name="T68" fmla="*/ 2396 w 1356"/>
              <a:gd name="T69" fmla="*/ 2101 h 1100"/>
              <a:gd name="T70" fmla="*/ 2416 w 1356"/>
              <a:gd name="T71" fmla="*/ 2015 h 1100"/>
              <a:gd name="T72" fmla="*/ 2458 w 1356"/>
              <a:gd name="T73" fmla="*/ 1942 h 1100"/>
              <a:gd name="T74" fmla="*/ 2544 w 1356"/>
              <a:gd name="T75" fmla="*/ 1892 h 1100"/>
              <a:gd name="T76" fmla="*/ 2637 w 1356"/>
              <a:gd name="T77" fmla="*/ 1863 h 1100"/>
              <a:gd name="T78" fmla="*/ 2745 w 1356"/>
              <a:gd name="T79" fmla="*/ 1835 h 1100"/>
              <a:gd name="T80" fmla="*/ 2846 w 1356"/>
              <a:gd name="T81" fmla="*/ 1811 h 1100"/>
              <a:gd name="T82" fmla="*/ 2931 w 1356"/>
              <a:gd name="T83" fmla="*/ 1773 h 1100"/>
              <a:gd name="T84" fmla="*/ 2990 w 1356"/>
              <a:gd name="T85" fmla="*/ 1722 h 1100"/>
              <a:gd name="T86" fmla="*/ 3046 w 1356"/>
              <a:gd name="T87" fmla="*/ 1640 h 1100"/>
              <a:gd name="T88" fmla="*/ 3072 w 1356"/>
              <a:gd name="T89" fmla="*/ 1537 h 1100"/>
              <a:gd name="T90" fmla="*/ 3059 w 1356"/>
              <a:gd name="T91" fmla="*/ 1432 h 1100"/>
              <a:gd name="T92" fmla="*/ 3031 w 1356"/>
              <a:gd name="T93" fmla="*/ 1305 h 1100"/>
              <a:gd name="T94" fmla="*/ 3014 w 1356"/>
              <a:gd name="T95" fmla="*/ 1191 h 1100"/>
              <a:gd name="T96" fmla="*/ 3018 w 1356"/>
              <a:gd name="T97" fmla="*/ 1082 h 1100"/>
              <a:gd name="T98" fmla="*/ 3050 w 1356"/>
              <a:gd name="T99" fmla="*/ 991 h 1100"/>
              <a:gd name="T100" fmla="*/ 3100 w 1356"/>
              <a:gd name="T101" fmla="*/ 909 h 1100"/>
              <a:gd name="T102" fmla="*/ 3175 w 1356"/>
              <a:gd name="T103" fmla="*/ 831 h 1100"/>
              <a:gd name="T104" fmla="*/ 3260 w 1356"/>
              <a:gd name="T105" fmla="*/ 786 h 1100"/>
              <a:gd name="T106" fmla="*/ 3349 w 1356"/>
              <a:gd name="T107" fmla="*/ 767 h 1100"/>
              <a:gd name="T108" fmla="*/ 3454 w 1356"/>
              <a:gd name="T109" fmla="*/ 767 h 11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356" h="1100">
                <a:moveTo>
                  <a:pt x="1356" y="274"/>
                </a:moveTo>
                <a:lnTo>
                  <a:pt x="1356" y="0"/>
                </a:lnTo>
                <a:lnTo>
                  <a:pt x="0" y="0"/>
                </a:lnTo>
                <a:lnTo>
                  <a:pt x="1" y="1100"/>
                </a:lnTo>
                <a:lnTo>
                  <a:pt x="122" y="1100"/>
                </a:lnTo>
                <a:lnTo>
                  <a:pt x="128" y="1079"/>
                </a:lnTo>
                <a:lnTo>
                  <a:pt x="128" y="1064"/>
                </a:lnTo>
                <a:lnTo>
                  <a:pt x="124" y="1043"/>
                </a:lnTo>
                <a:lnTo>
                  <a:pt x="117" y="1020"/>
                </a:lnTo>
                <a:lnTo>
                  <a:pt x="110" y="993"/>
                </a:lnTo>
                <a:lnTo>
                  <a:pt x="107" y="972"/>
                </a:lnTo>
                <a:lnTo>
                  <a:pt x="106" y="954"/>
                </a:lnTo>
                <a:lnTo>
                  <a:pt x="109" y="933"/>
                </a:lnTo>
                <a:lnTo>
                  <a:pt x="115" y="913"/>
                </a:lnTo>
                <a:lnTo>
                  <a:pt x="128" y="893"/>
                </a:lnTo>
                <a:lnTo>
                  <a:pt x="143" y="878"/>
                </a:lnTo>
                <a:lnTo>
                  <a:pt x="159" y="862"/>
                </a:lnTo>
                <a:lnTo>
                  <a:pt x="178" y="852"/>
                </a:lnTo>
                <a:lnTo>
                  <a:pt x="200" y="843"/>
                </a:lnTo>
                <a:lnTo>
                  <a:pt x="220" y="839"/>
                </a:lnTo>
                <a:lnTo>
                  <a:pt x="248" y="838"/>
                </a:lnTo>
                <a:lnTo>
                  <a:pt x="281" y="840"/>
                </a:lnTo>
                <a:lnTo>
                  <a:pt x="302" y="843"/>
                </a:lnTo>
                <a:lnTo>
                  <a:pt x="321" y="848"/>
                </a:lnTo>
                <a:lnTo>
                  <a:pt x="339" y="859"/>
                </a:lnTo>
                <a:lnTo>
                  <a:pt x="361" y="876"/>
                </a:lnTo>
                <a:lnTo>
                  <a:pt x="375" y="893"/>
                </a:lnTo>
                <a:lnTo>
                  <a:pt x="388" y="910"/>
                </a:lnTo>
                <a:lnTo>
                  <a:pt x="395" y="929"/>
                </a:lnTo>
                <a:lnTo>
                  <a:pt x="399" y="947"/>
                </a:lnTo>
                <a:lnTo>
                  <a:pt x="399" y="967"/>
                </a:lnTo>
                <a:lnTo>
                  <a:pt x="397" y="986"/>
                </a:lnTo>
                <a:lnTo>
                  <a:pt x="392" y="1005"/>
                </a:lnTo>
                <a:lnTo>
                  <a:pt x="388" y="1023"/>
                </a:lnTo>
                <a:lnTo>
                  <a:pt x="382" y="1041"/>
                </a:lnTo>
                <a:lnTo>
                  <a:pt x="378" y="1060"/>
                </a:lnTo>
                <a:lnTo>
                  <a:pt x="378" y="1077"/>
                </a:lnTo>
                <a:lnTo>
                  <a:pt x="383" y="1095"/>
                </a:lnTo>
                <a:lnTo>
                  <a:pt x="610" y="1095"/>
                </a:lnTo>
                <a:lnTo>
                  <a:pt x="608" y="1057"/>
                </a:lnTo>
                <a:lnTo>
                  <a:pt x="610" y="1029"/>
                </a:lnTo>
                <a:lnTo>
                  <a:pt x="610" y="1008"/>
                </a:lnTo>
                <a:lnTo>
                  <a:pt x="611" y="988"/>
                </a:lnTo>
                <a:lnTo>
                  <a:pt x="614" y="967"/>
                </a:lnTo>
                <a:lnTo>
                  <a:pt x="618" y="945"/>
                </a:lnTo>
                <a:lnTo>
                  <a:pt x="624" y="931"/>
                </a:lnTo>
                <a:lnTo>
                  <a:pt x="632" y="919"/>
                </a:lnTo>
                <a:lnTo>
                  <a:pt x="644" y="908"/>
                </a:lnTo>
                <a:lnTo>
                  <a:pt x="657" y="900"/>
                </a:lnTo>
                <a:lnTo>
                  <a:pt x="672" y="895"/>
                </a:lnTo>
                <a:lnTo>
                  <a:pt x="689" y="893"/>
                </a:lnTo>
                <a:lnTo>
                  <a:pt x="704" y="892"/>
                </a:lnTo>
                <a:lnTo>
                  <a:pt x="724" y="892"/>
                </a:lnTo>
                <a:lnTo>
                  <a:pt x="742" y="893"/>
                </a:lnTo>
                <a:lnTo>
                  <a:pt x="758" y="895"/>
                </a:lnTo>
                <a:lnTo>
                  <a:pt x="778" y="896"/>
                </a:lnTo>
                <a:lnTo>
                  <a:pt x="799" y="899"/>
                </a:lnTo>
                <a:lnTo>
                  <a:pt x="822" y="899"/>
                </a:lnTo>
                <a:lnTo>
                  <a:pt x="842" y="896"/>
                </a:lnTo>
                <a:lnTo>
                  <a:pt x="862" y="893"/>
                </a:lnTo>
                <a:lnTo>
                  <a:pt x="883" y="888"/>
                </a:lnTo>
                <a:lnTo>
                  <a:pt x="898" y="880"/>
                </a:lnTo>
                <a:lnTo>
                  <a:pt x="915" y="869"/>
                </a:lnTo>
                <a:lnTo>
                  <a:pt x="925" y="855"/>
                </a:lnTo>
                <a:lnTo>
                  <a:pt x="936" y="840"/>
                </a:lnTo>
                <a:lnTo>
                  <a:pt x="940" y="825"/>
                </a:lnTo>
                <a:lnTo>
                  <a:pt x="943" y="807"/>
                </a:lnTo>
                <a:lnTo>
                  <a:pt x="940" y="790"/>
                </a:lnTo>
                <a:lnTo>
                  <a:pt x="939" y="771"/>
                </a:lnTo>
                <a:lnTo>
                  <a:pt x="940" y="751"/>
                </a:lnTo>
                <a:lnTo>
                  <a:pt x="944" y="736"/>
                </a:lnTo>
                <a:lnTo>
                  <a:pt x="948" y="720"/>
                </a:lnTo>
                <a:lnTo>
                  <a:pt x="956" y="704"/>
                </a:lnTo>
                <a:lnTo>
                  <a:pt x="965" y="694"/>
                </a:lnTo>
                <a:lnTo>
                  <a:pt x="980" y="683"/>
                </a:lnTo>
                <a:lnTo>
                  <a:pt x="999" y="676"/>
                </a:lnTo>
                <a:lnTo>
                  <a:pt x="1018" y="670"/>
                </a:lnTo>
                <a:lnTo>
                  <a:pt x="1035" y="666"/>
                </a:lnTo>
                <a:lnTo>
                  <a:pt x="1054" y="661"/>
                </a:lnTo>
                <a:lnTo>
                  <a:pt x="1078" y="656"/>
                </a:lnTo>
                <a:lnTo>
                  <a:pt x="1097" y="653"/>
                </a:lnTo>
                <a:lnTo>
                  <a:pt x="1117" y="647"/>
                </a:lnTo>
                <a:lnTo>
                  <a:pt x="1133" y="641"/>
                </a:lnTo>
                <a:lnTo>
                  <a:pt x="1150" y="634"/>
                </a:lnTo>
                <a:lnTo>
                  <a:pt x="1163" y="625"/>
                </a:lnTo>
                <a:lnTo>
                  <a:pt x="1174" y="615"/>
                </a:lnTo>
                <a:lnTo>
                  <a:pt x="1187" y="600"/>
                </a:lnTo>
                <a:lnTo>
                  <a:pt x="1196" y="586"/>
                </a:lnTo>
                <a:lnTo>
                  <a:pt x="1203" y="570"/>
                </a:lnTo>
                <a:lnTo>
                  <a:pt x="1206" y="549"/>
                </a:lnTo>
                <a:lnTo>
                  <a:pt x="1204" y="531"/>
                </a:lnTo>
                <a:lnTo>
                  <a:pt x="1201" y="512"/>
                </a:lnTo>
                <a:lnTo>
                  <a:pt x="1196" y="490"/>
                </a:lnTo>
                <a:lnTo>
                  <a:pt x="1190" y="466"/>
                </a:lnTo>
                <a:lnTo>
                  <a:pt x="1184" y="443"/>
                </a:lnTo>
                <a:lnTo>
                  <a:pt x="1183" y="426"/>
                </a:lnTo>
                <a:lnTo>
                  <a:pt x="1183" y="409"/>
                </a:lnTo>
                <a:lnTo>
                  <a:pt x="1185" y="387"/>
                </a:lnTo>
                <a:lnTo>
                  <a:pt x="1191" y="369"/>
                </a:lnTo>
                <a:lnTo>
                  <a:pt x="1197" y="354"/>
                </a:lnTo>
                <a:lnTo>
                  <a:pt x="1205" y="340"/>
                </a:lnTo>
                <a:lnTo>
                  <a:pt x="1217" y="325"/>
                </a:lnTo>
                <a:lnTo>
                  <a:pt x="1229" y="310"/>
                </a:lnTo>
                <a:lnTo>
                  <a:pt x="1246" y="297"/>
                </a:lnTo>
                <a:lnTo>
                  <a:pt x="1263" y="287"/>
                </a:lnTo>
                <a:lnTo>
                  <a:pt x="1280" y="281"/>
                </a:lnTo>
                <a:lnTo>
                  <a:pt x="1296" y="276"/>
                </a:lnTo>
                <a:lnTo>
                  <a:pt x="1314" y="274"/>
                </a:lnTo>
                <a:lnTo>
                  <a:pt x="1335" y="274"/>
                </a:lnTo>
                <a:lnTo>
                  <a:pt x="1356" y="274"/>
                </a:lnTo>
                <a:close/>
              </a:path>
            </a:pathLst>
          </a:custGeom>
          <a:solidFill>
            <a:schemeClr val="tx1">
              <a:alpha val="22000"/>
            </a:schemeClr>
          </a:solidFill>
          <a:ln w="14288">
            <a:noFill/>
            <a:prstDash val="solid"/>
            <a:round/>
            <a:headEnd/>
            <a:tailEnd/>
          </a:ln>
        </p:spPr>
        <p:txBody>
          <a:bodyPr/>
          <a:lstStyle/>
          <a:p>
            <a:r>
              <a:rPr lang="de-DE" sz="2800" dirty="0"/>
              <a:t>Profilfach Wirtschaft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" grpId="0">
        <p:bldAsOne/>
      </p:bldGraphic>
      <p:bldP spid="30" grpId="0" build="allAtOnce" animBg="1"/>
      <p:bldP spid="33" grpId="0" build="allAtOnce" animBg="1"/>
      <p:bldP spid="36" grpId="0" build="allAtOnce" animBg="1"/>
      <p:bldP spid="39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8447"/>
              </p:ext>
            </p:extLst>
          </p:nvPr>
        </p:nvGraphicFramePr>
        <p:xfrm>
          <a:off x="611560" y="1628800"/>
          <a:ext cx="7776864" cy="4783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Lernbereiche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11.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12. Jahrgang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13.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Profilfächer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BRC / Ernährung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VW</a:t>
                      </a:r>
                      <a:r>
                        <a:rPr lang="de-DE" sz="2400" b="1" baseline="0" dirty="0"/>
                        <a:t> / BV</a:t>
                      </a:r>
                      <a:endParaRPr lang="de-D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Praxis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249283"/>
              </p:ext>
            </p:extLst>
          </p:nvPr>
        </p:nvGraphicFramePr>
        <p:xfrm>
          <a:off x="611560" y="1628800"/>
          <a:ext cx="7776864" cy="47525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Lernbereiche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11.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12. Jahrgang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13.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Kernfächer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Deutsch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Englisch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Mathe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3(5)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de-DE" sz="2400" b="1" dirty="0"/>
                        <a:t>Französisch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30691"/>
              </p:ext>
            </p:extLst>
          </p:nvPr>
        </p:nvGraphicFramePr>
        <p:xfrm>
          <a:off x="611560" y="1628800"/>
          <a:ext cx="7776864" cy="504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de-DE" sz="2400" b="1" dirty="0"/>
                        <a:t>Lernbereiche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11.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12. Jahrgang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13.</a:t>
                      </a:r>
                      <a:r>
                        <a:rPr lang="de-DE" sz="2400" b="1" baseline="0" dirty="0"/>
                        <a:t> Jahrgang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Ergänzungsfächer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de-DE" sz="2400" b="1" dirty="0"/>
                        <a:t>Geschichte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de-DE" sz="2400" b="1" dirty="0"/>
                        <a:t>Politik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de-DE" sz="2400" b="1" dirty="0"/>
                        <a:t>Religion /</a:t>
                      </a:r>
                      <a:r>
                        <a:rPr lang="de-DE" sz="2400" b="1" dirty="0" err="1"/>
                        <a:t>WuN</a:t>
                      </a:r>
                      <a:endParaRPr lang="de-D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de-DE" sz="2400" b="1" dirty="0" err="1"/>
                        <a:t>Naturwiss</a:t>
                      </a:r>
                      <a:r>
                        <a:rPr lang="de-DE" sz="2400" b="1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de-DE" sz="2400" b="1" dirty="0"/>
                        <a:t>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Prüfungsfächer / Kombinationen</a:t>
            </a:r>
          </a:p>
        </p:txBody>
      </p:sp>
      <p:graphicFrame>
        <p:nvGraphicFramePr>
          <p:cNvPr id="7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308866"/>
              </p:ext>
            </p:extLst>
          </p:nvPr>
        </p:nvGraphicFramePr>
        <p:xfrm>
          <a:off x="467544" y="2492896"/>
          <a:ext cx="8147248" cy="42649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0688"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 </a:t>
                      </a:r>
                    </a:p>
                    <a:p>
                      <a:r>
                        <a:rPr lang="de-DE" dirty="0"/>
                        <a:t>Prüfungsfach</a:t>
                      </a:r>
                      <a:endParaRPr lang="de-D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 und 3.</a:t>
                      </a:r>
                    </a:p>
                    <a:p>
                      <a:r>
                        <a:rPr lang="de-DE" dirty="0"/>
                        <a:t>Prüfungsfach</a:t>
                      </a:r>
                      <a:endParaRPr lang="de-D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 und 5. Prüfungsfach</a:t>
                      </a:r>
                      <a:endParaRPr lang="de-D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1701">
                <a:tc>
                  <a:txBody>
                    <a:bodyPr/>
                    <a:lstStyle/>
                    <a:p>
                      <a:r>
                        <a:rPr lang="de-DE" sz="2000" dirty="0"/>
                        <a:t>Wirtschaft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BRC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2000" dirty="0"/>
                        <a:t>Zwei Kernfächer:</a:t>
                      </a:r>
                    </a:p>
                    <a:p>
                      <a:endParaRPr lang="de-DE" sz="2000" dirty="0"/>
                    </a:p>
                    <a:p>
                      <a:r>
                        <a:rPr lang="de-DE" sz="2000" dirty="0"/>
                        <a:t>Deutsch</a:t>
                      </a:r>
                      <a:r>
                        <a:rPr lang="de-DE" sz="2000" baseline="0" dirty="0"/>
                        <a:t> +  Englisch</a:t>
                      </a:r>
                    </a:p>
                    <a:p>
                      <a:endParaRPr lang="de-DE" sz="2000" baseline="0" dirty="0"/>
                    </a:p>
                    <a:p>
                      <a:r>
                        <a:rPr lang="de-DE" sz="2000" baseline="0" dirty="0"/>
                        <a:t>oder </a:t>
                      </a:r>
                    </a:p>
                    <a:p>
                      <a:endParaRPr lang="de-DE" sz="2000" baseline="0" dirty="0"/>
                    </a:p>
                    <a:p>
                      <a:r>
                        <a:rPr lang="de-DE" sz="2000" baseline="0" dirty="0"/>
                        <a:t>Deutsch + Mathematik</a:t>
                      </a:r>
                    </a:p>
                    <a:p>
                      <a:endParaRPr lang="de-DE" sz="2000" baseline="0" dirty="0"/>
                    </a:p>
                    <a:p>
                      <a:r>
                        <a:rPr lang="de-DE" sz="2000" baseline="0" dirty="0"/>
                        <a:t>oder</a:t>
                      </a:r>
                    </a:p>
                    <a:p>
                      <a:endParaRPr lang="de-DE" sz="2000" baseline="0" dirty="0"/>
                    </a:p>
                    <a:p>
                      <a:r>
                        <a:rPr lang="de-DE" sz="2000" baseline="0" dirty="0"/>
                        <a:t>Englisch + Mathematik</a:t>
                      </a:r>
                      <a:endParaRPr lang="de-D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err="1"/>
                        <a:t>Informationsver-arbeitung</a:t>
                      </a:r>
                      <a:r>
                        <a:rPr lang="de-DE" sz="2000" dirty="0"/>
                        <a:t> und Volkswirtschaft </a:t>
                      </a:r>
                    </a:p>
                    <a:p>
                      <a:r>
                        <a:rPr lang="de-DE" sz="2000" dirty="0"/>
                        <a:t>oder</a:t>
                      </a:r>
                    </a:p>
                    <a:p>
                      <a:r>
                        <a:rPr lang="de-DE" sz="2000" dirty="0"/>
                        <a:t>DE, MA, EN, FR, </a:t>
                      </a:r>
                      <a:r>
                        <a:rPr lang="de-DE" sz="2000" baseline="0" dirty="0"/>
                        <a:t>VW oder IV</a:t>
                      </a:r>
                      <a:endParaRPr lang="de-D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701">
                <a:tc>
                  <a:txBody>
                    <a:bodyPr/>
                    <a:lstStyle/>
                    <a:p>
                      <a:r>
                        <a:rPr lang="de-DE" sz="2000" dirty="0"/>
                        <a:t>Gesundheit und Soziales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Ernährung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BV und </a:t>
                      </a:r>
                      <a:r>
                        <a:rPr lang="de-DE" sz="2000" dirty="0" err="1"/>
                        <a:t>Informa-tionsverarbeitung</a:t>
                      </a:r>
                      <a:endParaRPr lang="de-DE" sz="2000" baseline="0" dirty="0"/>
                    </a:p>
                    <a:p>
                      <a:endParaRPr lang="de-DE" sz="2000" baseline="0" dirty="0"/>
                    </a:p>
                    <a:p>
                      <a:r>
                        <a:rPr lang="de-DE" sz="2000" baseline="0" dirty="0"/>
                        <a:t>oder DE oder MA </a:t>
                      </a:r>
                      <a:endParaRPr lang="de-D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Mal reinschnuppern?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196333"/>
            <a:ext cx="8229600" cy="11129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b="1" dirty="0"/>
              <a:t>Vereinbaren Sie einen Termin für die </a:t>
            </a:r>
            <a:r>
              <a:rPr lang="de-DE" b="1" dirty="0">
                <a:solidFill>
                  <a:srgbClr val="000000"/>
                </a:solidFill>
              </a:rPr>
              <a:t>Teilnahme am Unterricht in einer 11. Klasse!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0000"/>
                </a:solidFill>
              </a:rPr>
              <a:t>Kontakt</a:t>
            </a:r>
            <a:r>
              <a:rPr lang="de-DE" dirty="0" smtClean="0">
                <a:solidFill>
                  <a:srgbClr val="000000"/>
                </a:solidFill>
              </a:rPr>
              <a:t>: Doris.bussmann@bbs1uelzen.de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76872"/>
            <a:ext cx="3841043" cy="273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</Words>
  <Application>Microsoft Office PowerPoint</Application>
  <PresentationFormat>Bildschirmpräsentation (4:3)</PresentationFormat>
  <Paragraphs>126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Larissa</vt:lpstr>
      <vt:lpstr>Informationen zum Beruflichen Gymnasium  - Wirtschaft - Gesundheit und Soziales</vt:lpstr>
      <vt:lpstr>Dein Ziel!</vt:lpstr>
      <vt:lpstr>Was Du mitbringen musst: </vt:lpstr>
      <vt:lpstr>Lernbereiche</vt:lpstr>
      <vt:lpstr>PowerPoint-Präsentation</vt:lpstr>
      <vt:lpstr>PowerPoint-Präsentation</vt:lpstr>
      <vt:lpstr>PowerPoint-Präsentation</vt:lpstr>
      <vt:lpstr>Prüfungsfächer / Kombinationen</vt:lpstr>
      <vt:lpstr>Mal reinschnuppern?</vt:lpstr>
      <vt:lpstr>Vielen Dank für die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Nils Löhr, BBS1 Uelzen</dc:creator>
  <cp:lastModifiedBy>Stefan Nowatschin</cp:lastModifiedBy>
  <cp:revision>83</cp:revision>
  <dcterms:created xsi:type="dcterms:W3CDTF">2016-04-25T12:18:30Z</dcterms:created>
  <dcterms:modified xsi:type="dcterms:W3CDTF">2021-01-29T10:04:53Z</dcterms:modified>
</cp:coreProperties>
</file>